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306" r:id="rId2"/>
    <p:sldId id="309" r:id="rId3"/>
    <p:sldId id="270" r:id="rId4"/>
    <p:sldId id="310" r:id="rId5"/>
    <p:sldId id="274" r:id="rId6"/>
    <p:sldId id="311" r:id="rId7"/>
    <p:sldId id="321" r:id="rId8"/>
    <p:sldId id="308" r:id="rId9"/>
    <p:sldId id="269" r:id="rId10"/>
    <p:sldId id="318" r:id="rId11"/>
    <p:sldId id="305" r:id="rId12"/>
    <p:sldId id="317" r:id="rId13"/>
    <p:sldId id="277" r:id="rId14"/>
    <p:sldId id="315" r:id="rId15"/>
    <p:sldId id="302" r:id="rId16"/>
    <p:sldId id="316" r:id="rId17"/>
    <p:sldId id="303" r:id="rId18"/>
    <p:sldId id="313" r:id="rId19"/>
    <p:sldId id="272" r:id="rId20"/>
    <p:sldId id="312" r:id="rId21"/>
    <p:sldId id="322" r:id="rId22"/>
    <p:sldId id="320" r:id="rId23"/>
    <p:sldId id="323" r:id="rId24"/>
    <p:sldId id="319" r:id="rId25"/>
    <p:sldId id="324" r:id="rId26"/>
    <p:sldId id="301" r:id="rId27"/>
    <p:sldId id="304" r:id="rId28"/>
    <p:sldId id="300" r:id="rId29"/>
    <p:sldId id="295" r:id="rId30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008000"/>
    <a:srgbClr val="FF0000"/>
    <a:srgbClr val="C4BD97"/>
    <a:srgbClr val="000099"/>
    <a:srgbClr val="0000CC"/>
    <a:srgbClr val="FFFFFF"/>
    <a:srgbClr val="FFFF99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1" autoAdjust="0"/>
    <p:restoredTop sz="94699" autoAdjust="0"/>
  </p:normalViewPr>
  <p:slideViewPr>
    <p:cSldViewPr>
      <p:cViewPr varScale="1">
        <p:scale>
          <a:sx n="70" d="100"/>
          <a:sy n="70" d="100"/>
        </p:scale>
        <p:origin x="48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3" d="100"/>
        <a:sy n="7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2A61D-05BE-4614-9FF5-B90AB0B1C230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15463-741D-4F36-89F4-5BAB7D52E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75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4CE335-A83D-4485-B89B-2776FA080C83}" type="slidenum">
              <a:rPr lang="en-US"/>
              <a:pPr/>
              <a:t>3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77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27F296-BCBD-42EF-B05A-2D3848F3C5DF}" type="slidenum">
              <a:rPr lang="en-US"/>
              <a:pPr/>
              <a:t>15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602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D894E4-04D3-4BE8-8E09-9DE1881F1F81}" type="slidenum">
              <a:rPr lang="en-US"/>
              <a:pPr/>
              <a:t>17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7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267F54-1807-47D8-9CCC-6EF7B742E258}" type="slidenum">
              <a:rPr lang="en-US"/>
              <a:pPr/>
              <a:t>18</a:t>
            </a:fld>
            <a:endParaRPr lang="en-US"/>
          </a:p>
        </p:txBody>
      </p:sp>
      <p:sp>
        <p:nvSpPr>
          <p:cNvPr id="188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9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B5E8ED-0E10-40C0-A2FB-4B9BF40FE455}" type="slidenum">
              <a:rPr lang="en-US"/>
              <a:pPr/>
              <a:t>19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80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4CB20E-E33D-4AE5-A0CF-3F0C258B8509}" type="slidenum">
              <a:rPr lang="en-US"/>
              <a:pPr/>
              <a:t>20</a:t>
            </a:fld>
            <a:endParaRPr lang="en-US"/>
          </a:p>
        </p:txBody>
      </p:sp>
      <p:sp>
        <p:nvSpPr>
          <p:cNvPr id="225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1663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4CE335-A83D-4485-B89B-2776FA080C83}" type="slidenum">
              <a:rPr lang="en-US"/>
              <a:pPr/>
              <a:t>21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0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15463-741D-4F36-89F4-5BAB7D52E87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560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7D6680-943F-4040-979A-397E6F18FE85}" type="slidenum">
              <a:rPr lang="en-US"/>
              <a:pPr/>
              <a:t>23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172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06CB4C-6AB8-4E29-AD2B-3C8FBE9ED030}" type="slidenum">
              <a:rPr lang="en-US"/>
              <a:pPr/>
              <a:t>24</a:t>
            </a:fld>
            <a:endParaRPr lang="en-US"/>
          </a:p>
        </p:txBody>
      </p:sp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805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B5E8ED-0E10-40C0-A2FB-4B9BF40FE455}" type="slidenum">
              <a:rPr lang="en-US"/>
              <a:pPr/>
              <a:t>25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401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7D6680-943F-4040-979A-397E6F18FE85}" type="slidenum">
              <a:rPr lang="en-US"/>
              <a:pPr/>
              <a:t>5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352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B5E8ED-0E10-40C0-A2FB-4B9BF40FE455}" type="slidenum">
              <a:rPr lang="en-US"/>
              <a:pPr/>
              <a:t>26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9594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27F296-BCBD-42EF-B05A-2D3848F3C5DF}" type="slidenum">
              <a:rPr lang="en-US"/>
              <a:pPr/>
              <a:t>27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621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D894E4-04D3-4BE8-8E09-9DE1881F1F81}" type="slidenum">
              <a:rPr lang="en-US"/>
              <a:pPr/>
              <a:t>28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991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ECA735-F2EB-48E5-8145-12655CD45668}" type="slidenum">
              <a:rPr lang="en-US">
                <a:solidFill>
                  <a:prstClr val="black"/>
                </a:solidFill>
              </a:rPr>
              <a:pPr/>
              <a:t>29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7D6680-943F-4040-979A-397E6F18FE85}" type="slidenum">
              <a:rPr lang="en-US"/>
              <a:pPr/>
              <a:t>7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122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27F296-BCBD-42EF-B05A-2D3848F3C5DF}" type="slidenum">
              <a:rPr lang="en-US"/>
              <a:pPr/>
              <a:t>9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12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15463-741D-4F36-89F4-5BAB7D52E8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712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D894E4-04D3-4BE8-8E09-9DE1881F1F81}" type="slidenum">
              <a:rPr lang="en-US"/>
              <a:pPr/>
              <a:t>11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16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15463-741D-4F36-89F4-5BAB7D52E8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56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ECA735-F2EB-48E5-8145-12655CD45668}" type="slidenum">
              <a:rPr lang="en-US"/>
              <a:pPr/>
              <a:t>13</a:t>
            </a:fld>
            <a:endParaRPr lang="en-US"/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82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E1BB4D-DE9A-4E9F-BEB8-3FFEE4BA6FA0}" type="slidenum">
              <a:rPr lang="en-US"/>
              <a:pPr/>
              <a:t>14</a:t>
            </a:fld>
            <a:endParaRPr lang="en-US"/>
          </a:p>
        </p:txBody>
      </p:sp>
      <p:sp>
        <p:nvSpPr>
          <p:cNvPr id="245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21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58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6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45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489" y="275333"/>
            <a:ext cx="8229023" cy="5850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489" y="6244828"/>
            <a:ext cx="2133023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489" y="6244828"/>
            <a:ext cx="2895023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489" y="6244828"/>
            <a:ext cx="2133023" cy="476250"/>
          </a:xfrm>
        </p:spPr>
        <p:txBody>
          <a:bodyPr/>
          <a:lstStyle>
            <a:lvl1pPr>
              <a:defRPr/>
            </a:lvl1pPr>
          </a:lstStyle>
          <a:p>
            <a:fld id="{730C9D28-2E41-487F-B8F3-7876E2401F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22102"/>
      </p:ext>
    </p:extLst>
  </p:cSld>
  <p:clrMapOvr>
    <a:masterClrMapping/>
  </p:clrMapOvr>
  <p:transition spd="slow" advClick="0" advTm="6000">
    <p:newsfla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48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880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07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367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57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049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53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01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46262-D7BC-4E63-AB5D-20B9D7CB6EAC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43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1027" name="Picture 3" descr="C:\Users\Tham Le\Desktop\Calendar\1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4"/>
            <p:cNvSpPr txBox="1"/>
            <p:nvPr/>
          </p:nvSpPr>
          <p:spPr>
            <a:xfrm>
              <a:off x="4724400" y="76200"/>
              <a:ext cx="44196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Xuân</a:t>
              </a:r>
              <a:r>
                <a:rPr lang="en-US" sz="4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 </a:t>
              </a:r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Giáp</a:t>
              </a:r>
              <a:r>
                <a:rPr lang="en-US" sz="4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 </a:t>
              </a:r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/>
                </a:rPr>
                <a:t>Ng</a:t>
              </a:r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/>
                  <a:cs typeface="Times New Roman" panose="02020603050405020304" pitchFamily="18" charset="0"/>
                </a:rPr>
                <a:t>ọ</a:t>
              </a:r>
              <a:endParaRPr lang="en-US" sz="4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/>
                <a:cs typeface="Times New Roman" panose="02020603050405020304" pitchFamily="18" charset="0"/>
              </a:endParaRPr>
            </a:p>
            <a:p>
              <a:pPr algn="ctr"/>
              <a:r>
                <a:rPr lang="en-US" sz="4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2014</a:t>
              </a:r>
              <a:endParaRPr 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</a:endParaRPr>
            </a:p>
          </p:txBody>
        </p:sp>
        <p:pic>
          <p:nvPicPr>
            <p:cNvPr id="10" name="Picture 3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r="25000"/>
            <a:stretch/>
          </p:blipFill>
          <p:spPr bwMode="auto">
            <a:xfrm>
              <a:off x="6792433" y="3352800"/>
              <a:ext cx="914400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194" r="49515"/>
            <a:stretch/>
          </p:blipFill>
          <p:spPr bwMode="auto">
            <a:xfrm>
              <a:off x="6781800" y="2438400"/>
              <a:ext cx="925033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5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4806"/>
            <a:stretch/>
          </p:blipFill>
          <p:spPr bwMode="auto">
            <a:xfrm>
              <a:off x="6783573" y="1520456"/>
              <a:ext cx="921488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6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806"/>
            <a:stretch/>
          </p:blipFill>
          <p:spPr bwMode="auto">
            <a:xfrm>
              <a:off x="6781800" y="4267200"/>
              <a:ext cx="921489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4879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38545" y="1907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pic>
        <p:nvPicPr>
          <p:cNvPr id="5" name="Picture 4" descr="337"/>
          <p:cNvPicPr>
            <a:picLocks noChangeAspect="1" noChangeArrowheads="1"/>
          </p:cNvPicPr>
          <p:nvPr/>
        </p:nvPicPr>
        <p:blipFill rotWithShape="1">
          <a:blip r:embed="rId3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82"/>
          <a:stretch/>
        </p:blipFill>
        <p:spPr bwMode="auto">
          <a:xfrm>
            <a:off x="228600" y="609600"/>
            <a:ext cx="8716963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381000" y="62278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Dời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đổi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thói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lắm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thị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phi.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Trăm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năm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chung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đỉnh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gì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?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nguồn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phàm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gội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Danh mà chi, lợi ấy mà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6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5" name="Line 3"/>
          <p:cNvSpPr>
            <a:spLocks noChangeShapeType="1"/>
          </p:cNvSpPr>
          <p:nvPr/>
        </p:nvSpPr>
        <p:spPr bwMode="auto">
          <a:xfrm>
            <a:off x="278535" y="221456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6" name="Line 4"/>
          <p:cNvSpPr>
            <a:spLocks noChangeShapeType="1"/>
          </p:cNvSpPr>
          <p:nvPr/>
        </p:nvSpPr>
        <p:spPr bwMode="auto">
          <a:xfrm>
            <a:off x="278535" y="3143250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7" name="Line 5"/>
          <p:cNvSpPr>
            <a:spLocks noChangeShapeType="1"/>
          </p:cNvSpPr>
          <p:nvPr/>
        </p:nvSpPr>
        <p:spPr bwMode="auto">
          <a:xfrm>
            <a:off x="278535" y="407193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8" name="Line 6"/>
          <p:cNvSpPr>
            <a:spLocks noChangeShapeType="1"/>
          </p:cNvSpPr>
          <p:nvPr/>
        </p:nvSpPr>
        <p:spPr bwMode="auto">
          <a:xfrm>
            <a:off x="278535" y="5000625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9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0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1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2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399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3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4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5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7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2770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2772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2773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2774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2775" name="Line 23"/>
          <p:cNvSpPr>
            <a:spLocks noChangeShapeType="1"/>
          </p:cNvSpPr>
          <p:nvPr/>
        </p:nvSpPr>
        <p:spPr bwMode="auto">
          <a:xfrm>
            <a:off x="278535" y="5929313"/>
            <a:ext cx="8656205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96" name="Text Box 44"/>
          <p:cNvSpPr txBox="1">
            <a:spLocks noChangeArrowheads="1"/>
          </p:cNvSpPr>
          <p:nvPr/>
        </p:nvSpPr>
        <p:spPr bwMode="auto">
          <a:xfrm>
            <a:off x="278534" y="5929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rgbClr val="FF0066"/>
                </a:solidFill>
              </a:rPr>
              <a:t>                  </a:t>
            </a:r>
            <a:endParaRPr lang="en-US" sz="1700" b="1" dirty="0">
              <a:solidFill>
                <a:srgbClr val="FF0066"/>
              </a:solidFill>
            </a:endParaRPr>
          </a:p>
        </p:txBody>
      </p:sp>
      <p:sp>
        <p:nvSpPr>
          <p:cNvPr id="202797" name="Text Box 45"/>
          <p:cNvSpPr txBox="1">
            <a:spLocks noChangeArrowheads="1"/>
          </p:cNvSpPr>
          <p:nvPr/>
        </p:nvSpPr>
        <p:spPr bwMode="auto">
          <a:xfrm>
            <a:off x="207819" y="6191250"/>
            <a:ext cx="7793182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endParaRPr lang="en-US" sz="1300" b="1" i="1" dirty="0">
              <a:solidFill>
                <a:srgbClr val="12BED0"/>
              </a:solidFill>
            </a:endParaRPr>
          </a:p>
        </p:txBody>
      </p:sp>
      <p:sp>
        <p:nvSpPr>
          <p:cNvPr id="202801" name="Line 49"/>
          <p:cNvSpPr>
            <a:spLocks noChangeShapeType="1"/>
          </p:cNvSpPr>
          <p:nvPr/>
        </p:nvSpPr>
        <p:spPr bwMode="auto">
          <a:xfrm>
            <a:off x="5195455" y="1357312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47" name="Text Box 45"/>
          <p:cNvSpPr txBox="1">
            <a:spLocks noChangeArrowheads="1"/>
          </p:cNvSpPr>
          <p:nvPr/>
        </p:nvSpPr>
        <p:spPr bwMode="auto">
          <a:xfrm>
            <a:off x="92364" y="99715"/>
            <a:ext cx="8936182" cy="423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May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5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48" name="Text Box 23"/>
          <p:cNvSpPr txBox="1">
            <a:spLocks noChangeArrowheads="1"/>
          </p:cNvSpPr>
          <p:nvPr/>
        </p:nvSpPr>
        <p:spPr bwMode="auto">
          <a:xfrm>
            <a:off x="278534" y="12954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                                                                                     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1                   2                                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49" name="Text Box 24"/>
          <p:cNvSpPr txBox="1">
            <a:spLocks noChangeArrowheads="1"/>
          </p:cNvSpPr>
          <p:nvPr/>
        </p:nvSpPr>
        <p:spPr bwMode="auto">
          <a:xfrm>
            <a:off x="838200" y="1527301"/>
            <a:ext cx="7562069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3399FF"/>
                </a:solidFill>
              </a:rPr>
              <a:t>                                                                                   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13/3T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14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50" name="Text Box 25"/>
          <p:cNvSpPr txBox="1">
            <a:spLocks noChangeArrowheads="1"/>
          </p:cNvSpPr>
          <p:nvPr/>
        </p:nvSpPr>
        <p:spPr bwMode="auto">
          <a:xfrm>
            <a:off x="264392" y="21717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3   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4                  </a:t>
            </a:r>
            <a:r>
              <a:rPr lang="en-US" sz="1700" b="1" dirty="0">
                <a:solidFill>
                  <a:srgbClr val="FF3399"/>
                </a:solidFill>
              </a:rPr>
              <a:t>5  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6                 7                   8                   </a:t>
            </a:r>
            <a:r>
              <a:rPr lang="en-US" sz="1700" b="1" dirty="0">
                <a:solidFill>
                  <a:srgbClr val="FF3399"/>
                </a:solidFill>
              </a:rPr>
              <a:t>9                                                                         </a:t>
            </a:r>
          </a:p>
        </p:txBody>
      </p:sp>
      <p:sp>
        <p:nvSpPr>
          <p:cNvPr id="55" name="Text Box 26"/>
          <p:cNvSpPr txBox="1">
            <a:spLocks noChangeArrowheads="1"/>
          </p:cNvSpPr>
          <p:nvPr/>
        </p:nvSpPr>
        <p:spPr bwMode="auto">
          <a:xfrm>
            <a:off x="215899" y="2409465"/>
            <a:ext cx="8010523" cy="300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15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17                     18                     19                     20                     21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56" name="Text Box 27"/>
          <p:cNvSpPr txBox="1">
            <a:spLocks noChangeArrowheads="1"/>
          </p:cNvSpPr>
          <p:nvPr/>
        </p:nvSpPr>
        <p:spPr bwMode="auto">
          <a:xfrm>
            <a:off x="278534" y="31242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10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 11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12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 </a:t>
            </a:r>
            <a:r>
              <a:rPr lang="en-US" sz="1700" b="1" dirty="0">
                <a:solidFill>
                  <a:srgbClr val="FF3399"/>
                </a:solidFill>
              </a:rPr>
              <a:t>13              </a:t>
            </a:r>
            <a:r>
              <a:rPr lang="en-US" sz="1700" b="1" dirty="0" smtClean="0">
                <a:solidFill>
                  <a:srgbClr val="FF3399"/>
                </a:solidFill>
              </a:rPr>
              <a:t> </a:t>
            </a:r>
            <a:r>
              <a:rPr lang="en-US" sz="1700" b="1" dirty="0">
                <a:solidFill>
                  <a:srgbClr val="FF3399"/>
                </a:solidFill>
              </a:rPr>
              <a:t>14            </a:t>
            </a:r>
            <a:r>
              <a:rPr lang="en-US" sz="1700" b="1" dirty="0" smtClean="0">
                <a:solidFill>
                  <a:srgbClr val="FF3399"/>
                </a:solidFill>
              </a:rPr>
              <a:t>     15                 16      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57" name="Text Box 29"/>
          <p:cNvSpPr txBox="1">
            <a:spLocks noChangeArrowheads="1"/>
          </p:cNvSpPr>
          <p:nvPr/>
        </p:nvSpPr>
        <p:spPr bwMode="auto">
          <a:xfrm>
            <a:off x="278534" y="40386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rgbClr val="FF3399"/>
                </a:solidFill>
              </a:rPr>
              <a:t>17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18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19                 20               21                 22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 23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58" name="Text Box 30"/>
          <p:cNvSpPr txBox="1">
            <a:spLocks noChangeArrowheads="1"/>
          </p:cNvSpPr>
          <p:nvPr/>
        </p:nvSpPr>
        <p:spPr bwMode="auto">
          <a:xfrm>
            <a:off x="152400" y="4319019"/>
            <a:ext cx="7938653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3399FF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29                       1/4T                 2                       3                      4                       5                        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59" name="Text Box 31"/>
          <p:cNvSpPr txBox="1">
            <a:spLocks noChangeArrowheads="1"/>
          </p:cNvSpPr>
          <p:nvPr/>
        </p:nvSpPr>
        <p:spPr bwMode="auto">
          <a:xfrm>
            <a:off x="278534" y="49530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24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25                26                 27               28                 29                 30                                  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60" name="Text Box 32"/>
          <p:cNvSpPr txBox="1">
            <a:spLocks noChangeArrowheads="1"/>
          </p:cNvSpPr>
          <p:nvPr/>
        </p:nvSpPr>
        <p:spPr bwMode="auto">
          <a:xfrm>
            <a:off x="228600" y="5181599"/>
            <a:ext cx="7869381" cy="300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 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 8                      9                       10                    11                     12                      13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61" name="Text Box 36"/>
          <p:cNvSpPr txBox="1">
            <a:spLocks noChangeArrowheads="1"/>
          </p:cNvSpPr>
          <p:nvPr/>
        </p:nvSpPr>
        <p:spPr bwMode="auto">
          <a:xfrm>
            <a:off x="381000" y="5676900"/>
            <a:ext cx="1108364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2" name="Text Box 38"/>
          <p:cNvSpPr txBox="1">
            <a:spLocks noChangeArrowheads="1"/>
          </p:cNvSpPr>
          <p:nvPr/>
        </p:nvSpPr>
        <p:spPr bwMode="auto">
          <a:xfrm>
            <a:off x="6511636" y="4752536"/>
            <a:ext cx="1108364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3" name="Text Box 42"/>
          <p:cNvSpPr txBox="1">
            <a:spLocks noChangeArrowheads="1"/>
          </p:cNvSpPr>
          <p:nvPr/>
        </p:nvSpPr>
        <p:spPr bwMode="auto">
          <a:xfrm>
            <a:off x="229216" y="472466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4" name="Text Box 43"/>
          <p:cNvSpPr txBox="1">
            <a:spLocks noChangeArrowheads="1"/>
          </p:cNvSpPr>
          <p:nvPr/>
        </p:nvSpPr>
        <p:spPr bwMode="auto">
          <a:xfrm>
            <a:off x="1637434" y="47525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5" name="Text Box 44"/>
          <p:cNvSpPr txBox="1">
            <a:spLocks noChangeArrowheads="1"/>
          </p:cNvSpPr>
          <p:nvPr/>
        </p:nvSpPr>
        <p:spPr bwMode="auto">
          <a:xfrm>
            <a:off x="457200" y="289415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6" name="Text Box 48"/>
          <p:cNvSpPr txBox="1">
            <a:spLocks noChangeArrowheads="1"/>
          </p:cNvSpPr>
          <p:nvPr/>
        </p:nvSpPr>
        <p:spPr bwMode="auto">
          <a:xfrm>
            <a:off x="1659948" y="567084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7" name="Text Box 37"/>
          <p:cNvSpPr txBox="1">
            <a:spLocks noChangeArrowheads="1"/>
          </p:cNvSpPr>
          <p:nvPr/>
        </p:nvSpPr>
        <p:spPr bwMode="auto">
          <a:xfrm>
            <a:off x="2895600" y="47525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8" name="Text Box 37"/>
          <p:cNvSpPr txBox="1">
            <a:spLocks noChangeArrowheads="1"/>
          </p:cNvSpPr>
          <p:nvPr/>
        </p:nvSpPr>
        <p:spPr bwMode="auto">
          <a:xfrm>
            <a:off x="190501" y="6481169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9" name="Text Box 30"/>
          <p:cNvSpPr txBox="1">
            <a:spLocks noChangeArrowheads="1"/>
          </p:cNvSpPr>
          <p:nvPr/>
        </p:nvSpPr>
        <p:spPr bwMode="auto">
          <a:xfrm>
            <a:off x="152400" y="3352799"/>
            <a:ext cx="8286027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22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23                     24                    25                    26                      27                     28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70" name="Text Box 37"/>
          <p:cNvSpPr txBox="1">
            <a:spLocks noChangeArrowheads="1"/>
          </p:cNvSpPr>
          <p:nvPr/>
        </p:nvSpPr>
        <p:spPr bwMode="auto">
          <a:xfrm>
            <a:off x="7793181" y="289415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1" name="Text Box 37"/>
          <p:cNvSpPr txBox="1">
            <a:spLocks noChangeArrowheads="1"/>
          </p:cNvSpPr>
          <p:nvPr/>
        </p:nvSpPr>
        <p:spPr bwMode="auto">
          <a:xfrm>
            <a:off x="4095750" y="38227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2" name="Text Box 31"/>
          <p:cNvSpPr txBox="1">
            <a:spLocks noChangeArrowheads="1"/>
          </p:cNvSpPr>
          <p:nvPr/>
        </p:nvSpPr>
        <p:spPr bwMode="auto">
          <a:xfrm>
            <a:off x="250825" y="59436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rgbClr val="FF3399"/>
                </a:solidFill>
              </a:rPr>
              <a:t>31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73" name="Text Box 32"/>
          <p:cNvSpPr txBox="1">
            <a:spLocks noChangeArrowheads="1"/>
          </p:cNvSpPr>
          <p:nvPr/>
        </p:nvSpPr>
        <p:spPr bwMode="auto">
          <a:xfrm>
            <a:off x="284020" y="6156765"/>
            <a:ext cx="1309253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14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74" name="Text Box 56"/>
          <p:cNvSpPr txBox="1">
            <a:spLocks noChangeArrowheads="1"/>
          </p:cNvSpPr>
          <p:nvPr/>
        </p:nvSpPr>
        <p:spPr bwMode="auto">
          <a:xfrm>
            <a:off x="228600" y="3565525"/>
            <a:ext cx="1601788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Rằm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Trung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Ngươn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21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Documents and Settings\Tham Le\Desktop\Dao Su by Pix\Toa Thanh view from sky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47" y="428799"/>
            <a:ext cx="8724032" cy="5912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38546" y="0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Xử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vẹn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linh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Bến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mê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thuyền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đang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đợi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đến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nguyên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hưởng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35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505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505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505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505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505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505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506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506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506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506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                     1                2                  3                4                  5                  6                  </a:t>
            </a:r>
          </a:p>
        </p:txBody>
      </p:sp>
      <p:sp>
        <p:nvSpPr>
          <p:cNvPr id="215064" name="Text Box 24"/>
          <p:cNvSpPr txBox="1">
            <a:spLocks noChangeArrowheads="1"/>
          </p:cNvSpPr>
          <p:nvPr/>
        </p:nvSpPr>
        <p:spPr bwMode="auto">
          <a:xfrm>
            <a:off x="533400" y="1589208"/>
            <a:ext cx="768927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15/4T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16                     17                    18                      19                     20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7                   8                9                  10              11                12                13              </a:t>
            </a:r>
          </a:p>
        </p:txBody>
      </p:sp>
      <p:sp>
        <p:nvSpPr>
          <p:cNvPr id="215066" name="Text Box 26"/>
          <p:cNvSpPr txBox="1">
            <a:spLocks noChangeArrowheads="1"/>
          </p:cNvSpPr>
          <p:nvPr/>
        </p:nvSpPr>
        <p:spPr bwMode="auto">
          <a:xfrm>
            <a:off x="66919" y="2739523"/>
            <a:ext cx="815780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  </a:t>
            </a:r>
            <a:r>
              <a:rPr lang="en-US" sz="1500" b="1" i="1" dirty="0" smtClean="0">
                <a:solidFill>
                  <a:srgbClr val="00B050"/>
                </a:solidFill>
              </a:rPr>
              <a:t>2</a:t>
            </a:r>
            <a:r>
              <a:rPr lang="en-US" sz="1400" b="1" i="1" dirty="0" smtClean="0">
                <a:solidFill>
                  <a:srgbClr val="00B050"/>
                </a:solidFill>
              </a:rPr>
              <a:t>1                      22                    23                      24                   25                      26                     27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14                15               16                17              18                19                20               </a:t>
            </a:r>
          </a:p>
        </p:txBody>
      </p:sp>
      <p:sp>
        <p:nvSpPr>
          <p:cNvPr id="215068" name="Text Box 28"/>
          <p:cNvSpPr txBox="1">
            <a:spLocks noChangeArrowheads="1"/>
          </p:cNvSpPr>
          <p:nvPr/>
        </p:nvSpPr>
        <p:spPr bwMode="auto">
          <a:xfrm>
            <a:off x="228600" y="3799284"/>
            <a:ext cx="8001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28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29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1/5Đ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2                     3                       4                        5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21                22               23                24              25                26                27               </a:t>
            </a:r>
          </a:p>
        </p:txBody>
      </p:sp>
      <p:sp>
        <p:nvSpPr>
          <p:cNvPr id="215070" name="Text Box 30"/>
          <p:cNvSpPr txBox="1">
            <a:spLocks noChangeArrowheads="1"/>
          </p:cNvSpPr>
          <p:nvPr/>
        </p:nvSpPr>
        <p:spPr bwMode="auto">
          <a:xfrm>
            <a:off x="277091" y="488496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7                      8                        9                      10                     11                      12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7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28                </a:t>
            </a:r>
            <a:r>
              <a:rPr lang="en-US" b="1" dirty="0" smtClean="0">
                <a:solidFill>
                  <a:srgbClr val="FF0066"/>
                </a:solidFill>
              </a:rPr>
              <a:t> 29              </a:t>
            </a:r>
            <a:r>
              <a:rPr lang="en-US" b="1" dirty="0">
                <a:solidFill>
                  <a:srgbClr val="FF0066"/>
                </a:solidFill>
              </a:rPr>
              <a:t>30               </a:t>
            </a:r>
            <a:r>
              <a:rPr lang="en-US" b="1" dirty="0" smtClean="0">
                <a:solidFill>
                  <a:srgbClr val="FF0066"/>
                </a:solidFill>
              </a:rPr>
              <a:t>            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5072" name="Text Box 32"/>
          <p:cNvSpPr txBox="1">
            <a:spLocks noChangeArrowheads="1"/>
          </p:cNvSpPr>
          <p:nvPr/>
        </p:nvSpPr>
        <p:spPr bwMode="auto">
          <a:xfrm>
            <a:off x="228600" y="6024197"/>
            <a:ext cx="7689273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13                       14                    15</a:t>
            </a:r>
            <a:r>
              <a:rPr lang="en-US" sz="1400" b="1" i="1" dirty="0" smtClean="0">
                <a:solidFill>
                  <a:srgbClr val="12BED0"/>
                </a:solidFill>
              </a:rPr>
              <a:t>                                                                                   </a:t>
            </a:r>
            <a:endParaRPr lang="en-US" sz="1400" b="1" i="1" dirty="0">
              <a:solidFill>
                <a:srgbClr val="12BED0"/>
              </a:solidFill>
            </a:endParaRPr>
          </a:p>
        </p:txBody>
      </p:sp>
      <p:sp>
        <p:nvSpPr>
          <p:cNvPr id="215074" name="Text Box 34"/>
          <p:cNvSpPr txBox="1">
            <a:spLocks noChangeArrowheads="1"/>
          </p:cNvSpPr>
          <p:nvPr/>
        </p:nvSpPr>
        <p:spPr bwMode="auto">
          <a:xfrm>
            <a:off x="2703084" y="6514986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7" name="Text Box 37"/>
          <p:cNvSpPr txBox="1">
            <a:spLocks noChangeArrowheads="1"/>
          </p:cNvSpPr>
          <p:nvPr/>
        </p:nvSpPr>
        <p:spPr bwMode="auto">
          <a:xfrm>
            <a:off x="369455" y="3213732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8" name="Text Box 38"/>
          <p:cNvSpPr txBox="1">
            <a:spLocks noChangeArrowheads="1"/>
          </p:cNvSpPr>
          <p:nvPr/>
        </p:nvSpPr>
        <p:spPr bwMode="auto">
          <a:xfrm>
            <a:off x="2819400" y="4352925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0" name="Text Box 40"/>
          <p:cNvSpPr txBox="1">
            <a:spLocks noChangeArrowheads="1"/>
          </p:cNvSpPr>
          <p:nvPr/>
        </p:nvSpPr>
        <p:spPr bwMode="auto">
          <a:xfrm>
            <a:off x="103908" y="99715"/>
            <a:ext cx="9040091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June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6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15087" name="Text Box 47"/>
          <p:cNvSpPr txBox="1">
            <a:spLocks noChangeArrowheads="1"/>
          </p:cNvSpPr>
          <p:nvPr/>
        </p:nvSpPr>
        <p:spPr bwMode="auto">
          <a:xfrm>
            <a:off x="2819400" y="545752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8" name="Text Box 48"/>
          <p:cNvSpPr txBox="1">
            <a:spLocks noChangeArrowheads="1"/>
          </p:cNvSpPr>
          <p:nvPr/>
        </p:nvSpPr>
        <p:spPr bwMode="auto">
          <a:xfrm>
            <a:off x="4056933" y="5473899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3" name="Text Box 53"/>
          <p:cNvSpPr txBox="1">
            <a:spLocks noChangeArrowheads="1"/>
          </p:cNvSpPr>
          <p:nvPr/>
        </p:nvSpPr>
        <p:spPr bwMode="auto">
          <a:xfrm>
            <a:off x="4066887" y="436215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4" name="Text Box 54"/>
          <p:cNvSpPr txBox="1">
            <a:spLocks noChangeArrowheads="1"/>
          </p:cNvSpPr>
          <p:nvPr/>
        </p:nvSpPr>
        <p:spPr bwMode="auto">
          <a:xfrm>
            <a:off x="1600200" y="3214688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4"/>
          <p:cNvSpPr txBox="1">
            <a:spLocks noChangeArrowheads="1"/>
          </p:cNvSpPr>
          <p:nvPr/>
        </p:nvSpPr>
        <p:spPr bwMode="auto">
          <a:xfrm>
            <a:off x="1614632" y="2209800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0" name="Text Box 54"/>
          <p:cNvSpPr txBox="1">
            <a:spLocks noChangeArrowheads="1"/>
          </p:cNvSpPr>
          <p:nvPr/>
        </p:nvSpPr>
        <p:spPr bwMode="auto">
          <a:xfrm>
            <a:off x="1505585" y="6521980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54"/>
          <p:cNvSpPr txBox="1">
            <a:spLocks noChangeArrowheads="1"/>
          </p:cNvSpPr>
          <p:nvPr/>
        </p:nvSpPr>
        <p:spPr bwMode="auto">
          <a:xfrm>
            <a:off x="5240973" y="324772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5" name="Text Box 53"/>
          <p:cNvSpPr txBox="1">
            <a:spLocks noChangeArrowheads="1"/>
          </p:cNvSpPr>
          <p:nvPr/>
        </p:nvSpPr>
        <p:spPr bwMode="auto">
          <a:xfrm>
            <a:off x="1381125" y="3012048"/>
            <a:ext cx="16002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HỘI YẾN DIÊU TRÌ</a:t>
            </a:r>
          </a:p>
        </p:txBody>
      </p:sp>
      <p:sp>
        <p:nvSpPr>
          <p:cNvPr id="46" name="Text Box 54"/>
          <p:cNvSpPr txBox="1">
            <a:spLocks noChangeArrowheads="1"/>
          </p:cNvSpPr>
          <p:nvPr/>
        </p:nvSpPr>
        <p:spPr bwMode="auto">
          <a:xfrm>
            <a:off x="5015079" y="3009900"/>
            <a:ext cx="1600200" cy="230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Lý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Giáo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Tông</a:t>
            </a:r>
            <a:endParaRPr lang="en-US" sz="9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7518400" y="4188852"/>
            <a:ext cx="1600200" cy="230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Khổng</a:t>
            </a:r>
            <a:r>
              <a:rPr lang="en-US" sz="9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Thánh</a:t>
            </a:r>
            <a:endParaRPr lang="en-US" sz="9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59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738" name="Picture 2" descr="100_1131[1]"/>
          <p:cNvPicPr>
            <a:picLocks noChangeAspect="1" noChangeArrowheads="1"/>
          </p:cNvPicPr>
          <p:nvPr/>
        </p:nvPicPr>
        <p:blipFill>
          <a:blip r:embed="rId3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08" y="457200"/>
            <a:ext cx="8420864" cy="5892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4739" name="Text Box 3"/>
          <p:cNvSpPr txBox="1">
            <a:spLocks noChangeArrowheads="1"/>
          </p:cNvSpPr>
          <p:nvPr/>
        </p:nvSpPr>
        <p:spPr bwMode="auto">
          <a:xfrm>
            <a:off x="130754" y="9525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63802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Nghèo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thơm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mới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đáng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Nệ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chi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cực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nhọc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buổi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xuân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mơi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Nay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gặp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lúc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thiên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rưới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Gắng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hưởng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88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7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8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9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0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1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2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3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4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5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6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7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8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9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0960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0961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0962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0963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0964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0965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0966" name="Text Box 22"/>
          <p:cNvSpPr txBox="1">
            <a:spLocks noChangeArrowheads="1"/>
          </p:cNvSpPr>
          <p:nvPr/>
        </p:nvSpPr>
        <p:spPr bwMode="auto">
          <a:xfrm>
            <a:off x="115455" y="714375"/>
            <a:ext cx="8820728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0967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                    1                2                  3                  4                                                      </a:t>
            </a:r>
          </a:p>
        </p:txBody>
      </p:sp>
      <p:sp>
        <p:nvSpPr>
          <p:cNvPr id="210968" name="Text Box 24"/>
          <p:cNvSpPr txBox="1">
            <a:spLocks noChangeArrowheads="1"/>
          </p:cNvSpPr>
          <p:nvPr/>
        </p:nvSpPr>
        <p:spPr bwMode="auto">
          <a:xfrm>
            <a:off x="533400" y="1600200"/>
            <a:ext cx="768927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00B050"/>
                </a:solidFill>
              </a:rPr>
              <a:t>                                          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16/5Đ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17                     18                      19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69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5                  </a:t>
            </a:r>
            <a:r>
              <a:rPr lang="en-US" b="1" dirty="0" smtClean="0">
                <a:solidFill>
                  <a:srgbClr val="FF0066"/>
                </a:solidFill>
              </a:rPr>
              <a:t> 6                </a:t>
            </a:r>
            <a:r>
              <a:rPr lang="en-US" b="1" dirty="0" smtClean="0">
                <a:solidFill>
                  <a:srgbClr val="FF0066"/>
                </a:solidFill>
              </a:rPr>
              <a:t>7                  </a:t>
            </a:r>
            <a:r>
              <a:rPr lang="en-US" b="1" dirty="0">
                <a:solidFill>
                  <a:srgbClr val="FF0066"/>
                </a:solidFill>
              </a:rPr>
              <a:t>8                9                 </a:t>
            </a:r>
            <a:r>
              <a:rPr lang="en-US" b="1" dirty="0" smtClean="0">
                <a:solidFill>
                  <a:srgbClr val="FF0066"/>
                </a:solidFill>
              </a:rPr>
              <a:t>10                </a:t>
            </a:r>
            <a:r>
              <a:rPr lang="en-US" b="1" dirty="0">
                <a:solidFill>
                  <a:srgbClr val="FF0066"/>
                </a:solidFill>
              </a:rPr>
              <a:t>11                                            </a:t>
            </a:r>
          </a:p>
        </p:txBody>
      </p:sp>
      <p:sp>
        <p:nvSpPr>
          <p:cNvPr id="210970" name="Text Box 26"/>
          <p:cNvSpPr txBox="1">
            <a:spLocks noChangeArrowheads="1"/>
          </p:cNvSpPr>
          <p:nvPr/>
        </p:nvSpPr>
        <p:spPr bwMode="auto">
          <a:xfrm>
            <a:off x="214745" y="2732208"/>
            <a:ext cx="84509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20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21                    22                     23                    24                     25                     26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1" name="Text Box 27"/>
          <p:cNvSpPr txBox="1">
            <a:spLocks noChangeArrowheads="1"/>
          </p:cNvSpPr>
          <p:nvPr/>
        </p:nvSpPr>
        <p:spPr bwMode="auto">
          <a:xfrm>
            <a:off x="278534" y="350520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12                </a:t>
            </a:r>
            <a:r>
              <a:rPr lang="en-US" b="1" dirty="0" smtClean="0">
                <a:solidFill>
                  <a:srgbClr val="FF0066"/>
                </a:solidFill>
              </a:rPr>
              <a:t> 13              </a:t>
            </a:r>
            <a:r>
              <a:rPr lang="en-US" b="1" dirty="0">
                <a:solidFill>
                  <a:srgbClr val="FF0066"/>
                </a:solidFill>
              </a:rPr>
              <a:t>14               </a:t>
            </a:r>
            <a:r>
              <a:rPr lang="en-US" b="1" dirty="0" smtClean="0">
                <a:solidFill>
                  <a:srgbClr val="FF0066"/>
                </a:solidFill>
              </a:rPr>
              <a:t> 15              </a:t>
            </a:r>
            <a:r>
              <a:rPr lang="en-US" b="1" dirty="0">
                <a:solidFill>
                  <a:srgbClr val="FF0066"/>
                </a:solidFill>
              </a:rPr>
              <a:t>16                17               </a:t>
            </a:r>
            <a:r>
              <a:rPr lang="en-US" b="1" dirty="0" smtClean="0">
                <a:solidFill>
                  <a:srgbClr val="FF0066"/>
                </a:solidFill>
              </a:rPr>
              <a:t> 18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2" name="Text Box 28"/>
          <p:cNvSpPr txBox="1">
            <a:spLocks noChangeArrowheads="1"/>
          </p:cNvSpPr>
          <p:nvPr/>
        </p:nvSpPr>
        <p:spPr bwMode="auto">
          <a:xfrm>
            <a:off x="214747" y="3799008"/>
            <a:ext cx="786245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27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28                    29                      30                    1/6T                  2                        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3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19                </a:t>
            </a:r>
            <a:r>
              <a:rPr lang="en-US" b="1" dirty="0" smtClean="0">
                <a:solidFill>
                  <a:srgbClr val="FF0066"/>
                </a:solidFill>
              </a:rPr>
              <a:t> 20              21                </a:t>
            </a:r>
            <a:r>
              <a:rPr lang="en-US" b="1" dirty="0">
                <a:solidFill>
                  <a:srgbClr val="FF0066"/>
                </a:solidFill>
              </a:rPr>
              <a:t>22              23                24               </a:t>
            </a:r>
            <a:r>
              <a:rPr lang="en-US" b="1" dirty="0" smtClean="0">
                <a:solidFill>
                  <a:srgbClr val="FF0066"/>
                </a:solidFill>
              </a:rPr>
              <a:t> 25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4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437134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</a:t>
            </a:r>
            <a:r>
              <a:rPr lang="en-US" sz="1400" b="1" i="1" dirty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 5                      6                       7                      8                       9 </a:t>
            </a:r>
            <a:r>
              <a:rPr lang="en-US" sz="1400" b="1" i="1" dirty="0" err="1" smtClean="0">
                <a:solidFill>
                  <a:srgbClr val="00B050"/>
                </a:solidFill>
              </a:rPr>
              <a:t>nhuần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 10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5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26              </a:t>
            </a:r>
            <a:r>
              <a:rPr lang="en-US" b="1" dirty="0" smtClean="0">
                <a:solidFill>
                  <a:srgbClr val="FF0066"/>
                </a:solidFill>
              </a:rPr>
              <a:t>   </a:t>
            </a:r>
            <a:r>
              <a:rPr lang="en-US" b="1" dirty="0">
                <a:solidFill>
                  <a:srgbClr val="FF0066"/>
                </a:solidFill>
              </a:rPr>
              <a:t>27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28                29              30                31                       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6" name="Text Box 32"/>
          <p:cNvSpPr txBox="1">
            <a:spLocks noChangeArrowheads="1"/>
          </p:cNvSpPr>
          <p:nvPr/>
        </p:nvSpPr>
        <p:spPr bwMode="auto">
          <a:xfrm>
            <a:off x="228600" y="6009084"/>
            <a:ext cx="7689273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11</a:t>
            </a:r>
            <a:r>
              <a:rPr lang="en-US" sz="1400" b="1" i="1" dirty="0">
                <a:solidFill>
                  <a:srgbClr val="00B050"/>
                </a:solidFill>
              </a:rPr>
              <a:t>	    </a:t>
            </a:r>
            <a:r>
              <a:rPr lang="en-US" sz="1400" b="1" i="1" dirty="0" smtClean="0">
                <a:solidFill>
                  <a:srgbClr val="00B050"/>
                </a:solidFill>
              </a:rPr>
              <a:t>   </a:t>
            </a:r>
            <a:r>
              <a:rPr lang="en-US" sz="1400" b="1" i="1" dirty="0" smtClean="0">
                <a:solidFill>
                  <a:srgbClr val="00B050"/>
                </a:solidFill>
              </a:rPr>
              <a:t>12                    13                      14                    15                      16 </a:t>
            </a:r>
            <a:r>
              <a:rPr lang="en-US" sz="1400" b="1" i="1" dirty="0" smtClean="0">
                <a:solidFill>
                  <a:srgbClr val="12BED0"/>
                </a:solidFill>
              </a:rPr>
              <a:t>                                </a:t>
            </a:r>
            <a:endParaRPr lang="en-US" sz="1400" b="1" i="1" dirty="0">
              <a:solidFill>
                <a:srgbClr val="12BED0"/>
              </a:solidFill>
            </a:endParaRPr>
          </a:p>
        </p:txBody>
      </p:sp>
      <p:sp>
        <p:nvSpPr>
          <p:cNvPr id="210977" name="Text Box 33"/>
          <p:cNvSpPr txBox="1">
            <a:spLocks noChangeArrowheads="1"/>
          </p:cNvSpPr>
          <p:nvPr/>
        </p:nvSpPr>
        <p:spPr bwMode="auto">
          <a:xfrm>
            <a:off x="3976833" y="655054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8" name="Text Box 34"/>
          <p:cNvSpPr txBox="1">
            <a:spLocks noChangeArrowheads="1"/>
          </p:cNvSpPr>
          <p:nvPr/>
        </p:nvSpPr>
        <p:spPr bwMode="auto">
          <a:xfrm>
            <a:off x="4030807" y="433687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9" name="Text Box 35"/>
          <p:cNvSpPr txBox="1">
            <a:spLocks noChangeArrowheads="1"/>
          </p:cNvSpPr>
          <p:nvPr/>
        </p:nvSpPr>
        <p:spPr bwMode="auto">
          <a:xfrm>
            <a:off x="5334000" y="4371678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0" name="Text Box 36"/>
          <p:cNvSpPr txBox="1">
            <a:spLocks noChangeArrowheads="1"/>
          </p:cNvSpPr>
          <p:nvPr/>
        </p:nvSpPr>
        <p:spPr bwMode="auto">
          <a:xfrm>
            <a:off x="4038600" y="2208611"/>
            <a:ext cx="1151659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1" name="Text Box 37"/>
          <p:cNvSpPr txBox="1">
            <a:spLocks noChangeArrowheads="1"/>
          </p:cNvSpPr>
          <p:nvPr/>
        </p:nvSpPr>
        <p:spPr bwMode="auto">
          <a:xfrm>
            <a:off x="6599375" y="4356201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2" name="Text Box 38"/>
          <p:cNvSpPr txBox="1">
            <a:spLocks noChangeArrowheads="1"/>
          </p:cNvSpPr>
          <p:nvPr/>
        </p:nvSpPr>
        <p:spPr bwMode="auto">
          <a:xfrm>
            <a:off x="7772977" y="3247728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4" name="Text Box 40"/>
          <p:cNvSpPr txBox="1">
            <a:spLocks noChangeArrowheads="1"/>
          </p:cNvSpPr>
          <p:nvPr/>
        </p:nvSpPr>
        <p:spPr bwMode="auto">
          <a:xfrm>
            <a:off x="5334000" y="545240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5" name="Text Box 41"/>
          <p:cNvSpPr txBox="1">
            <a:spLocks noChangeArrowheads="1"/>
          </p:cNvSpPr>
          <p:nvPr/>
        </p:nvSpPr>
        <p:spPr bwMode="auto">
          <a:xfrm>
            <a:off x="6458141" y="6537360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92" name="Text Box 48"/>
          <p:cNvSpPr txBox="1">
            <a:spLocks noChangeArrowheads="1"/>
          </p:cNvSpPr>
          <p:nvPr/>
        </p:nvSpPr>
        <p:spPr bwMode="auto">
          <a:xfrm>
            <a:off x="4114800" y="5467053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43"/>
          <p:cNvSpPr txBox="1">
            <a:spLocks noChangeArrowheads="1"/>
          </p:cNvSpPr>
          <p:nvPr/>
        </p:nvSpPr>
        <p:spPr bwMode="auto">
          <a:xfrm>
            <a:off x="114300" y="106363"/>
            <a:ext cx="8891155" cy="4308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July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7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52" name="Text Box 40"/>
          <p:cNvSpPr txBox="1">
            <a:spLocks noChangeArrowheads="1"/>
          </p:cNvSpPr>
          <p:nvPr/>
        </p:nvSpPr>
        <p:spPr bwMode="auto">
          <a:xfrm>
            <a:off x="6624059" y="545240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1"/>
          <p:cNvSpPr txBox="1">
            <a:spLocks noChangeArrowheads="1"/>
          </p:cNvSpPr>
          <p:nvPr/>
        </p:nvSpPr>
        <p:spPr bwMode="auto">
          <a:xfrm>
            <a:off x="5175828" y="655054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83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178" name="Picture 2" descr="CaoDai002"/>
          <p:cNvPicPr>
            <a:picLocks noChangeAspect="1" noChangeArrowheads="1"/>
          </p:cNvPicPr>
          <p:nvPr/>
        </p:nvPicPr>
        <p:blipFill>
          <a:blip r:embed="rId2" cstate="print">
            <a:lum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27" y="571501"/>
            <a:ext cx="7679171" cy="5759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98857" y="76200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defRPr/>
            </a:pP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 smtClean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8372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đồng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mới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nhà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Cùng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cùng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cha.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Nghĩa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gởi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trăm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tuổi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lẫn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chữ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hòa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22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5" name="Line 3"/>
          <p:cNvSpPr>
            <a:spLocks noChangeShapeType="1"/>
          </p:cNvSpPr>
          <p:nvPr/>
        </p:nvSpPr>
        <p:spPr bwMode="auto">
          <a:xfrm>
            <a:off x="278535" y="221456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6" name="Line 4"/>
          <p:cNvSpPr>
            <a:spLocks noChangeShapeType="1"/>
          </p:cNvSpPr>
          <p:nvPr/>
        </p:nvSpPr>
        <p:spPr bwMode="auto">
          <a:xfrm>
            <a:off x="278535" y="3143250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7" name="Line 5"/>
          <p:cNvSpPr>
            <a:spLocks noChangeShapeType="1"/>
          </p:cNvSpPr>
          <p:nvPr/>
        </p:nvSpPr>
        <p:spPr bwMode="auto">
          <a:xfrm>
            <a:off x="278535" y="407193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8" name="Line 6"/>
          <p:cNvSpPr>
            <a:spLocks noChangeShapeType="1"/>
          </p:cNvSpPr>
          <p:nvPr/>
        </p:nvSpPr>
        <p:spPr bwMode="auto">
          <a:xfrm>
            <a:off x="278535" y="5000625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9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0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1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2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399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3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4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5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7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2770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2772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2773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2774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2775" name="Line 23"/>
          <p:cNvSpPr>
            <a:spLocks noChangeShapeType="1"/>
          </p:cNvSpPr>
          <p:nvPr/>
        </p:nvSpPr>
        <p:spPr bwMode="auto">
          <a:xfrm>
            <a:off x="278535" y="5929313"/>
            <a:ext cx="8656205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76" name="Text Box 24"/>
          <p:cNvSpPr txBox="1">
            <a:spLocks noChangeArrowheads="1"/>
          </p:cNvSpPr>
          <p:nvPr/>
        </p:nvSpPr>
        <p:spPr bwMode="auto">
          <a:xfrm>
            <a:off x="5172021" y="5686128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8" name="Text Box 26"/>
          <p:cNvSpPr txBox="1">
            <a:spLocks noChangeArrowheads="1"/>
          </p:cNvSpPr>
          <p:nvPr/>
        </p:nvSpPr>
        <p:spPr bwMode="auto">
          <a:xfrm>
            <a:off x="230875" y="384245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9" name="Text Box 27"/>
          <p:cNvSpPr txBox="1">
            <a:spLocks noChangeArrowheads="1"/>
          </p:cNvSpPr>
          <p:nvPr/>
        </p:nvSpPr>
        <p:spPr bwMode="auto">
          <a:xfrm>
            <a:off x="7741530" y="474315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3" name="Text Box 31"/>
          <p:cNvSpPr txBox="1">
            <a:spLocks noChangeArrowheads="1"/>
          </p:cNvSpPr>
          <p:nvPr/>
        </p:nvSpPr>
        <p:spPr bwMode="auto">
          <a:xfrm>
            <a:off x="6555419" y="28774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6" name="Text Box 34"/>
          <p:cNvSpPr txBox="1">
            <a:spLocks noChangeArrowheads="1"/>
          </p:cNvSpPr>
          <p:nvPr/>
        </p:nvSpPr>
        <p:spPr bwMode="auto">
          <a:xfrm>
            <a:off x="278534" y="1357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                                                                                                     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1                                                                                      </a:t>
            </a:r>
          </a:p>
        </p:txBody>
      </p:sp>
      <p:sp>
        <p:nvSpPr>
          <p:cNvPr id="202787" name="Text Box 35"/>
          <p:cNvSpPr txBox="1">
            <a:spLocks noChangeArrowheads="1"/>
          </p:cNvSpPr>
          <p:nvPr/>
        </p:nvSpPr>
        <p:spPr bwMode="auto">
          <a:xfrm>
            <a:off x="457200" y="1619986"/>
            <a:ext cx="82296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                                                                                                                                                           </a:t>
            </a:r>
            <a:r>
              <a:rPr lang="en-US" sz="1300" b="1" i="1" dirty="0" smtClean="0">
                <a:solidFill>
                  <a:srgbClr val="12BED0"/>
                </a:solidFill>
              </a:rPr>
              <a:t>17</a:t>
            </a:r>
            <a:r>
              <a:rPr lang="en-US" sz="1300" b="1" i="1" dirty="0" smtClean="0">
                <a:solidFill>
                  <a:srgbClr val="00B050"/>
                </a:solidFill>
              </a:rPr>
              <a:t>/6T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88" name="Text Box 36"/>
          <p:cNvSpPr txBox="1">
            <a:spLocks noChangeArrowheads="1"/>
          </p:cNvSpPr>
          <p:nvPr/>
        </p:nvSpPr>
        <p:spPr bwMode="auto">
          <a:xfrm>
            <a:off x="278534" y="221456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                 </a:t>
            </a:r>
            <a:r>
              <a:rPr lang="en-US" sz="1700" b="1" dirty="0">
                <a:solidFill>
                  <a:srgbClr val="FF0066"/>
                </a:solidFill>
              </a:rPr>
              <a:t>4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5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6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7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8                                                                                          </a:t>
            </a:r>
          </a:p>
        </p:txBody>
      </p:sp>
      <p:sp>
        <p:nvSpPr>
          <p:cNvPr id="202789" name="Text Box 37"/>
          <p:cNvSpPr txBox="1">
            <a:spLocks noChangeArrowheads="1"/>
          </p:cNvSpPr>
          <p:nvPr/>
        </p:nvSpPr>
        <p:spPr bwMode="auto">
          <a:xfrm>
            <a:off x="242455" y="2458186"/>
            <a:ext cx="8444345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18                         19                      20                       21                      22                      23                       24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0" name="Text Box 38"/>
          <p:cNvSpPr txBox="1">
            <a:spLocks noChangeArrowheads="1"/>
          </p:cNvSpPr>
          <p:nvPr/>
        </p:nvSpPr>
        <p:spPr bwMode="auto">
          <a:xfrm>
            <a:off x="278534" y="3143251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9                    10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11                 12       </a:t>
            </a:r>
            <a:r>
              <a:rPr lang="en-US" sz="1700" b="1" dirty="0" smtClean="0">
                <a:solidFill>
                  <a:srgbClr val="FF0066"/>
                </a:solidFill>
              </a:rPr>
              <a:t>        </a:t>
            </a:r>
            <a:r>
              <a:rPr lang="en-US" sz="1700" b="1" dirty="0">
                <a:solidFill>
                  <a:srgbClr val="FF0066"/>
                </a:solidFill>
              </a:rPr>
              <a:t>13                 14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  </a:t>
            </a:r>
            <a:r>
              <a:rPr lang="en-US" sz="1700" b="1" dirty="0">
                <a:solidFill>
                  <a:srgbClr val="FF0066"/>
                </a:solidFill>
              </a:rPr>
              <a:t>15                                                                         </a:t>
            </a:r>
          </a:p>
        </p:txBody>
      </p:sp>
      <p:sp>
        <p:nvSpPr>
          <p:cNvPr id="202791" name="Text Box 39"/>
          <p:cNvSpPr txBox="1">
            <a:spLocks noChangeArrowheads="1"/>
          </p:cNvSpPr>
          <p:nvPr/>
        </p:nvSpPr>
        <p:spPr bwMode="auto">
          <a:xfrm>
            <a:off x="228600" y="3372586"/>
            <a:ext cx="81534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>
                <a:solidFill>
                  <a:srgbClr val="00B050"/>
                </a:solidFill>
              </a:rPr>
              <a:t>25                         26                     27                       28                      29                       1/7Đ                    2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2" name="Text Box 40"/>
          <p:cNvSpPr txBox="1">
            <a:spLocks noChangeArrowheads="1"/>
          </p:cNvSpPr>
          <p:nvPr/>
        </p:nvSpPr>
        <p:spPr bwMode="auto">
          <a:xfrm>
            <a:off x="207818" y="4071938"/>
            <a:ext cx="8589818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16                  17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18                 </a:t>
            </a:r>
            <a:r>
              <a:rPr lang="en-US" sz="1700" b="1" dirty="0">
                <a:solidFill>
                  <a:srgbClr val="FF0066"/>
                </a:solidFill>
              </a:rPr>
              <a:t>19                20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21                 22                                                                     </a:t>
            </a:r>
          </a:p>
        </p:txBody>
      </p:sp>
      <p:sp>
        <p:nvSpPr>
          <p:cNvPr id="202793" name="Text Box 41"/>
          <p:cNvSpPr txBox="1">
            <a:spLocks noChangeArrowheads="1"/>
          </p:cNvSpPr>
          <p:nvPr/>
        </p:nvSpPr>
        <p:spPr bwMode="auto">
          <a:xfrm>
            <a:off x="228600" y="4343400"/>
            <a:ext cx="81534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>
                <a:solidFill>
                  <a:srgbClr val="00B050"/>
                </a:solidFill>
              </a:rPr>
              <a:t>3</a:t>
            </a:r>
            <a:r>
              <a:rPr lang="en-US" sz="1300" b="1" i="1" dirty="0" smtClean="0">
                <a:solidFill>
                  <a:srgbClr val="00B050"/>
                </a:solidFill>
              </a:rPr>
              <a:t>                           4                       5                          6                       7                         8                         9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4" name="Text Box 42"/>
          <p:cNvSpPr txBox="1">
            <a:spLocks noChangeArrowheads="1"/>
          </p:cNvSpPr>
          <p:nvPr/>
        </p:nvSpPr>
        <p:spPr bwMode="auto">
          <a:xfrm>
            <a:off x="278534" y="497086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23                  24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25                 26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27                 28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</a:t>
            </a:r>
            <a:r>
              <a:rPr lang="en-US" sz="1700" b="1" dirty="0">
                <a:solidFill>
                  <a:srgbClr val="FF0066"/>
                </a:solidFill>
              </a:rPr>
              <a:t>29                                                                                     </a:t>
            </a:r>
          </a:p>
        </p:txBody>
      </p:sp>
      <p:sp>
        <p:nvSpPr>
          <p:cNvPr id="202795" name="Text Box 43"/>
          <p:cNvSpPr txBox="1">
            <a:spLocks noChangeArrowheads="1"/>
          </p:cNvSpPr>
          <p:nvPr/>
        </p:nvSpPr>
        <p:spPr bwMode="auto">
          <a:xfrm>
            <a:off x="152400" y="5201386"/>
            <a:ext cx="80010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r>
              <a:rPr lang="en-US" sz="1300" b="1" i="1" dirty="0" smtClean="0">
                <a:solidFill>
                  <a:srgbClr val="00B050"/>
                </a:solidFill>
              </a:rPr>
              <a:t>10</a:t>
            </a:r>
            <a:r>
              <a:rPr lang="en-US" sz="1300" b="1" i="1" dirty="0" smtClean="0">
                <a:solidFill>
                  <a:srgbClr val="00B050"/>
                </a:solidFill>
              </a:rPr>
              <a:t>                          11                     12                        13                     14                       15                        16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6" name="Text Box 44"/>
          <p:cNvSpPr txBox="1">
            <a:spLocks noChangeArrowheads="1"/>
          </p:cNvSpPr>
          <p:nvPr/>
        </p:nvSpPr>
        <p:spPr bwMode="auto">
          <a:xfrm>
            <a:off x="278534" y="5929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30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31</a:t>
            </a:r>
            <a:endParaRPr lang="en-US" sz="1700" b="1" dirty="0">
              <a:solidFill>
                <a:srgbClr val="FF0066"/>
              </a:solidFill>
            </a:endParaRPr>
          </a:p>
        </p:txBody>
      </p:sp>
      <p:sp>
        <p:nvSpPr>
          <p:cNvPr id="202797" name="Text Box 45"/>
          <p:cNvSpPr txBox="1">
            <a:spLocks noChangeArrowheads="1"/>
          </p:cNvSpPr>
          <p:nvPr/>
        </p:nvSpPr>
        <p:spPr bwMode="auto">
          <a:xfrm>
            <a:off x="207819" y="6191250"/>
            <a:ext cx="7793182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 smtClean="0">
                <a:solidFill>
                  <a:srgbClr val="00B050"/>
                </a:solidFill>
              </a:rPr>
              <a:t>17</a:t>
            </a:r>
            <a:r>
              <a:rPr lang="en-US" sz="1300" b="1" i="1" dirty="0" smtClean="0">
                <a:solidFill>
                  <a:srgbClr val="12BED0"/>
                </a:solidFill>
              </a:rPr>
              <a:t>                         </a:t>
            </a:r>
            <a:r>
              <a:rPr lang="en-US" sz="1300" b="1" i="1" dirty="0" smtClean="0">
                <a:solidFill>
                  <a:srgbClr val="00B050"/>
                </a:solidFill>
              </a:rPr>
              <a:t>18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9" name="Text Box 47"/>
          <p:cNvSpPr txBox="1">
            <a:spLocks noChangeArrowheads="1"/>
          </p:cNvSpPr>
          <p:nvPr/>
        </p:nvSpPr>
        <p:spPr bwMode="auto">
          <a:xfrm>
            <a:off x="207818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August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8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2801" name="Line 49"/>
          <p:cNvSpPr>
            <a:spLocks noChangeShapeType="1"/>
          </p:cNvSpPr>
          <p:nvPr/>
        </p:nvSpPr>
        <p:spPr bwMode="auto">
          <a:xfrm>
            <a:off x="5195455" y="1357312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806" name="Text Box 54"/>
          <p:cNvSpPr txBox="1">
            <a:spLocks noChangeArrowheads="1"/>
          </p:cNvSpPr>
          <p:nvPr/>
        </p:nvSpPr>
        <p:spPr bwMode="auto">
          <a:xfrm>
            <a:off x="7800109" y="56861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808" name="Text Box 56"/>
          <p:cNvSpPr txBox="1">
            <a:spLocks noChangeArrowheads="1"/>
          </p:cNvSpPr>
          <p:nvPr/>
        </p:nvSpPr>
        <p:spPr bwMode="auto">
          <a:xfrm>
            <a:off x="6555419" y="475137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24"/>
          <p:cNvSpPr txBox="1">
            <a:spLocks noChangeArrowheads="1"/>
          </p:cNvSpPr>
          <p:nvPr/>
        </p:nvSpPr>
        <p:spPr bwMode="auto">
          <a:xfrm>
            <a:off x="6407072" y="3814614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24"/>
          <p:cNvSpPr txBox="1">
            <a:spLocks noChangeArrowheads="1"/>
          </p:cNvSpPr>
          <p:nvPr/>
        </p:nvSpPr>
        <p:spPr bwMode="auto">
          <a:xfrm>
            <a:off x="5163577" y="382184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5" name="Text Box 33"/>
          <p:cNvSpPr txBox="1">
            <a:spLocks noChangeArrowheads="1"/>
          </p:cNvSpPr>
          <p:nvPr/>
        </p:nvSpPr>
        <p:spPr bwMode="auto">
          <a:xfrm>
            <a:off x="407130" y="475267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24"/>
          <p:cNvSpPr txBox="1">
            <a:spLocks noChangeArrowheads="1"/>
          </p:cNvSpPr>
          <p:nvPr/>
        </p:nvSpPr>
        <p:spPr bwMode="auto">
          <a:xfrm>
            <a:off x="6399944" y="570208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320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394" name="Picture 2" descr="162"/>
          <p:cNvPicPr>
            <a:picLocks noGrp="1" noChangeAspect="1" noChangeArrowheads="1"/>
          </p:cNvPicPr>
          <p:nvPr>
            <p:ph/>
          </p:nvPr>
        </p:nvPicPr>
        <p:blipFill>
          <a:blip r:embed="rId3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1273" y="642938"/>
            <a:ext cx="7412182" cy="5734348"/>
          </a:xfrm>
          <a:solidFill>
            <a:srgbClr val="FFFF99"/>
          </a:solidFill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81000" y="6324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Tài tuy ít, đức nên nhiều. Nhiều đức mới tròn bước Đạo theo.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Theo đặng bước nào gìn bước nấy. Trở lui e vướng lúc nghiêng nghèo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48071" y="57169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244025"/>
      </p:ext>
    </p:extLst>
  </p:cSld>
  <p:clrMapOvr>
    <a:masterClrMapping/>
  </p:clrMapOvr>
  <p:transition spd="slow" advClick="0" advTm="6000">
    <p:newsfla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481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481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481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481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482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482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482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482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1                  2                3                  4                  5                                    </a:t>
            </a:r>
          </a:p>
        </p:txBody>
      </p:sp>
      <p:sp>
        <p:nvSpPr>
          <p:cNvPr id="204824" name="Text Box 24"/>
          <p:cNvSpPr txBox="1">
            <a:spLocks noChangeArrowheads="1"/>
          </p:cNvSpPr>
          <p:nvPr/>
        </p:nvSpPr>
        <p:spPr bwMode="auto">
          <a:xfrm>
            <a:off x="249381" y="1589208"/>
            <a:ext cx="856211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</a:t>
            </a:r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500" b="1" i="1" dirty="0" smtClean="0">
                <a:solidFill>
                  <a:srgbClr val="00B050"/>
                </a:solidFill>
              </a:rPr>
              <a:t>19</a:t>
            </a:r>
            <a:r>
              <a:rPr lang="en-US" sz="1400" b="1" i="1" dirty="0" smtClean="0">
                <a:solidFill>
                  <a:srgbClr val="00B050"/>
                </a:solidFill>
              </a:rPr>
              <a:t>/7Đ                20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21                     22                     23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6                   7                8                  9                10                11               </a:t>
            </a:r>
            <a:r>
              <a:rPr lang="en-US" b="1" dirty="0" smtClean="0">
                <a:solidFill>
                  <a:srgbClr val="FF0066"/>
                </a:solidFill>
              </a:rPr>
              <a:t> </a:t>
            </a:r>
            <a:r>
              <a:rPr lang="en-US" b="1" dirty="0" smtClean="0">
                <a:solidFill>
                  <a:srgbClr val="FF0066"/>
                </a:solidFill>
              </a:rPr>
              <a:t>12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6" name="Text Box 26"/>
          <p:cNvSpPr txBox="1">
            <a:spLocks noChangeArrowheads="1"/>
          </p:cNvSpPr>
          <p:nvPr/>
        </p:nvSpPr>
        <p:spPr bwMode="auto">
          <a:xfrm>
            <a:off x="304800" y="381000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1/8Đ                   2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3                        4                      5                       6                       7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13                14               15                16              17                18               </a:t>
            </a:r>
            <a:r>
              <a:rPr lang="en-US" b="1" dirty="0" smtClean="0">
                <a:solidFill>
                  <a:srgbClr val="FF0066"/>
                </a:solidFill>
              </a:rPr>
              <a:t> 19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8" name="Text Box 28"/>
          <p:cNvSpPr txBox="1">
            <a:spLocks noChangeArrowheads="1"/>
          </p:cNvSpPr>
          <p:nvPr/>
        </p:nvSpPr>
        <p:spPr bwMode="auto">
          <a:xfrm>
            <a:off x="152399" y="2732208"/>
            <a:ext cx="888769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</a:t>
            </a:r>
            <a:r>
              <a:rPr lang="en-US" sz="1500" b="1" i="1" dirty="0" smtClean="0">
                <a:solidFill>
                  <a:srgbClr val="00B050"/>
                </a:solidFill>
              </a:rPr>
              <a:t>24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25                   26                      27                    28                     29                      30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20                21               22                23              24                25               26                             </a:t>
            </a:r>
          </a:p>
        </p:txBody>
      </p:sp>
      <p:sp>
        <p:nvSpPr>
          <p:cNvPr id="204830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2781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8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9                      10                      11                    12                     13                     14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3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27                28               </a:t>
            </a:r>
            <a:r>
              <a:rPr lang="en-US" b="1" dirty="0" smtClean="0">
                <a:solidFill>
                  <a:srgbClr val="FF0066"/>
                </a:solidFill>
              </a:rPr>
              <a:t>29                30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32" name="Text Box 32"/>
          <p:cNvSpPr txBox="1">
            <a:spLocks noChangeArrowheads="1"/>
          </p:cNvSpPr>
          <p:nvPr/>
        </p:nvSpPr>
        <p:spPr bwMode="auto">
          <a:xfrm>
            <a:off x="228600" y="6019800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15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16</a:t>
            </a:r>
            <a:r>
              <a:rPr lang="en-US" sz="1500" b="1" i="1" dirty="0" smtClean="0">
                <a:solidFill>
                  <a:srgbClr val="00B050"/>
                </a:solidFill>
              </a:rPr>
              <a:t>                   17                    18                     </a:t>
            </a:r>
            <a:endParaRPr lang="en-US" sz="1500" b="1" i="1" dirty="0">
              <a:solidFill>
                <a:srgbClr val="00B050"/>
              </a:solidFill>
            </a:endParaRPr>
          </a:p>
        </p:txBody>
      </p:sp>
      <p:sp>
        <p:nvSpPr>
          <p:cNvPr id="204834" name="Text Box 34"/>
          <p:cNvSpPr txBox="1">
            <a:spLocks noChangeArrowheads="1"/>
          </p:cNvSpPr>
          <p:nvPr/>
        </p:nvSpPr>
        <p:spPr bwMode="auto">
          <a:xfrm>
            <a:off x="7800109" y="54383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5" name="Text Box 35"/>
          <p:cNvSpPr txBox="1">
            <a:spLocks noChangeArrowheads="1"/>
          </p:cNvSpPr>
          <p:nvPr/>
        </p:nvSpPr>
        <p:spPr bwMode="auto">
          <a:xfrm>
            <a:off x="1627909" y="436245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6" name="Text Box 36"/>
          <p:cNvSpPr txBox="1">
            <a:spLocks noChangeArrowheads="1"/>
          </p:cNvSpPr>
          <p:nvPr/>
        </p:nvSpPr>
        <p:spPr bwMode="auto">
          <a:xfrm>
            <a:off x="229068" y="543954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7" name="Text Box 37"/>
          <p:cNvSpPr txBox="1">
            <a:spLocks noChangeArrowheads="1"/>
          </p:cNvSpPr>
          <p:nvPr/>
        </p:nvSpPr>
        <p:spPr bwMode="auto">
          <a:xfrm>
            <a:off x="1676977" y="6515100"/>
            <a:ext cx="103764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0" name="Text Box 40"/>
          <p:cNvSpPr txBox="1">
            <a:spLocks noChangeArrowheads="1"/>
          </p:cNvSpPr>
          <p:nvPr/>
        </p:nvSpPr>
        <p:spPr bwMode="auto">
          <a:xfrm>
            <a:off x="7613072" y="323924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3" name="Text Box 43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September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9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4849" name="Text Box 49"/>
          <p:cNvSpPr txBox="1">
            <a:spLocks noChangeArrowheads="1"/>
          </p:cNvSpPr>
          <p:nvPr/>
        </p:nvSpPr>
        <p:spPr bwMode="auto">
          <a:xfrm>
            <a:off x="2868612" y="54764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50" name="Text Box 50"/>
          <p:cNvSpPr txBox="1">
            <a:spLocks noChangeArrowheads="1"/>
          </p:cNvSpPr>
          <p:nvPr/>
        </p:nvSpPr>
        <p:spPr bwMode="auto">
          <a:xfrm>
            <a:off x="392545" y="436245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49"/>
          <p:cNvSpPr txBox="1">
            <a:spLocks noChangeArrowheads="1"/>
          </p:cNvSpPr>
          <p:nvPr/>
        </p:nvSpPr>
        <p:spPr bwMode="auto">
          <a:xfrm>
            <a:off x="6390359" y="323924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9"/>
          <p:cNvSpPr txBox="1">
            <a:spLocks noChangeArrowheads="1"/>
          </p:cNvSpPr>
          <p:nvPr/>
        </p:nvSpPr>
        <p:spPr bwMode="auto">
          <a:xfrm>
            <a:off x="381000" y="651539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9"/>
          <p:cNvSpPr txBox="1">
            <a:spLocks noChangeArrowheads="1"/>
          </p:cNvSpPr>
          <p:nvPr/>
        </p:nvSpPr>
        <p:spPr bwMode="auto">
          <a:xfrm>
            <a:off x="1676400" y="324802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4" name="Text Box 53"/>
          <p:cNvSpPr txBox="1">
            <a:spLocks noChangeArrowheads="1"/>
          </p:cNvSpPr>
          <p:nvPr/>
        </p:nvSpPr>
        <p:spPr bwMode="auto">
          <a:xfrm>
            <a:off x="6172200" y="5243513"/>
            <a:ext cx="160020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kỷ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niệm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Cao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Thượng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19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154" name="Picture 2" descr="CaoDai001"/>
          <p:cNvPicPr>
            <a:picLocks noChangeAspect="1" noChangeArrowheads="1"/>
          </p:cNvPicPr>
          <p:nvPr/>
        </p:nvPicPr>
        <p:blipFill>
          <a:blip r:embed="rId2" cstate="print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45" y="407940"/>
            <a:ext cx="7888510" cy="591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0" y="28575"/>
            <a:ext cx="9144000" cy="407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9201" tIns="49599" rIns="99201" bIns="4959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Mừng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thay gặp gỡ Đạo Cao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Đài.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Bởi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 ngày xưa có buổi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nay.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Rộng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mở cửa răng năng cứu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chuộc.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Gìn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 tu tánh chớ đơn sai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63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226" name="Picture 2" descr="CaoDai005"/>
          <p:cNvPicPr>
            <a:picLocks noChangeAspect="1" noChangeArrowheads="1"/>
          </p:cNvPicPr>
          <p:nvPr/>
        </p:nvPicPr>
        <p:blipFill>
          <a:blip r:embed="rId3">
            <a:lum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31" y="137895"/>
            <a:ext cx="8346387" cy="619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0227" name="Text Box 3"/>
          <p:cNvSpPr txBox="1">
            <a:spLocks noChangeArrowheads="1"/>
          </p:cNvSpPr>
          <p:nvPr/>
        </p:nvSpPr>
        <p:spPr bwMode="auto">
          <a:xfrm>
            <a:off x="148071" y="137895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Dò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theo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chớ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lầm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Biết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chữ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Tiên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Phật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nơi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mình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đâu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do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trọn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tấm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17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1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2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3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4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5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6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7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8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9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0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1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2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3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6864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6865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6866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6867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6868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6869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6870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1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                                      1                  2                 </a:t>
            </a:r>
            <a:r>
              <a:rPr lang="en-US" b="1" dirty="0" smtClean="0">
                <a:solidFill>
                  <a:srgbClr val="FF0066"/>
                </a:solidFill>
              </a:rPr>
              <a:t> 3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2" name="Text Box 24"/>
          <p:cNvSpPr txBox="1">
            <a:spLocks noChangeArrowheads="1"/>
          </p:cNvSpPr>
          <p:nvPr/>
        </p:nvSpPr>
        <p:spPr bwMode="auto">
          <a:xfrm>
            <a:off x="381000" y="1600200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                       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19/8Đ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20                     21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3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rgbClr val="FF0066"/>
                </a:solidFill>
              </a:rPr>
              <a:t>4                   </a:t>
            </a:r>
            <a:r>
              <a:rPr lang="en-US" b="1" dirty="0">
                <a:solidFill>
                  <a:srgbClr val="FF0066"/>
                </a:solidFill>
              </a:rPr>
              <a:t>5                </a:t>
            </a:r>
            <a:r>
              <a:rPr lang="en-US" b="1" dirty="0" smtClean="0">
                <a:solidFill>
                  <a:srgbClr val="FF0066"/>
                </a:solidFill>
              </a:rPr>
              <a:t>6                  </a:t>
            </a:r>
            <a:r>
              <a:rPr lang="en-US" b="1" dirty="0">
                <a:solidFill>
                  <a:srgbClr val="FF0066"/>
                </a:solidFill>
              </a:rPr>
              <a:t>7                8                  9                 </a:t>
            </a:r>
            <a:r>
              <a:rPr lang="en-US" b="1" dirty="0" smtClean="0">
                <a:solidFill>
                  <a:srgbClr val="FF0066"/>
                </a:solidFill>
              </a:rPr>
              <a:t> 10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4" name="Text Box 26"/>
          <p:cNvSpPr txBox="1">
            <a:spLocks noChangeArrowheads="1"/>
          </p:cNvSpPr>
          <p:nvPr/>
        </p:nvSpPr>
        <p:spPr bwMode="auto">
          <a:xfrm>
            <a:off x="228600" y="2747597"/>
            <a:ext cx="8458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22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23                   24                     25                    26                      27                      28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5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11                12               13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14              15                16                </a:t>
            </a:r>
            <a:r>
              <a:rPr lang="en-US" b="1" dirty="0">
                <a:solidFill>
                  <a:srgbClr val="FF0066"/>
                </a:solidFill>
              </a:rPr>
              <a:t>17                                                           </a:t>
            </a:r>
          </a:p>
        </p:txBody>
      </p:sp>
      <p:sp>
        <p:nvSpPr>
          <p:cNvPr id="206876" name="Text Box 28"/>
          <p:cNvSpPr txBox="1">
            <a:spLocks noChangeArrowheads="1"/>
          </p:cNvSpPr>
          <p:nvPr/>
        </p:nvSpPr>
        <p:spPr bwMode="auto">
          <a:xfrm>
            <a:off x="304800" y="3814397"/>
            <a:ext cx="7862453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29                      30                    1/9Đ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2                      3                       4                        5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7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18                19               20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21              22                </a:t>
            </a:r>
            <a:r>
              <a:rPr lang="en-US" b="1" dirty="0">
                <a:solidFill>
                  <a:srgbClr val="FF0066"/>
                </a:solidFill>
              </a:rPr>
              <a:t>23               </a:t>
            </a:r>
            <a:r>
              <a:rPr lang="en-US" b="1" dirty="0" smtClean="0">
                <a:solidFill>
                  <a:srgbClr val="FF0066"/>
                </a:solidFill>
              </a:rPr>
              <a:t> 24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8" name="Text Box 30"/>
          <p:cNvSpPr txBox="1">
            <a:spLocks noChangeArrowheads="1"/>
          </p:cNvSpPr>
          <p:nvPr/>
        </p:nvSpPr>
        <p:spPr bwMode="auto">
          <a:xfrm>
            <a:off x="304800" y="4881197"/>
            <a:ext cx="8077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8                        9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10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11                     12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9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25                26               27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</a:t>
            </a:r>
            <a:r>
              <a:rPr lang="en-US" b="1" dirty="0">
                <a:solidFill>
                  <a:srgbClr val="FF0066"/>
                </a:solidFill>
              </a:rPr>
              <a:t>29               </a:t>
            </a:r>
            <a:r>
              <a:rPr lang="en-US" b="1" dirty="0" smtClean="0">
                <a:solidFill>
                  <a:srgbClr val="FF0066"/>
                </a:solidFill>
              </a:rPr>
              <a:t> 30                31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80" name="Text Box 32"/>
          <p:cNvSpPr txBox="1">
            <a:spLocks noChangeArrowheads="1"/>
          </p:cNvSpPr>
          <p:nvPr/>
        </p:nvSpPr>
        <p:spPr bwMode="auto">
          <a:xfrm>
            <a:off x="304800" y="6009084"/>
            <a:ext cx="8723746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13                      14                    15                     16                    17                     18                      19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       </a:t>
            </a:r>
            <a:endParaRPr lang="en-US" sz="1500" b="1" i="1" dirty="0">
              <a:solidFill>
                <a:srgbClr val="12BED0"/>
              </a:solidFill>
            </a:endParaRPr>
          </a:p>
        </p:txBody>
      </p:sp>
      <p:sp>
        <p:nvSpPr>
          <p:cNvPr id="206881" name="Text Box 33"/>
          <p:cNvSpPr txBox="1">
            <a:spLocks noChangeArrowheads="1"/>
          </p:cNvSpPr>
          <p:nvPr/>
        </p:nvSpPr>
        <p:spPr bwMode="auto">
          <a:xfrm>
            <a:off x="1604813" y="651480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85" name="Text Box 37"/>
          <p:cNvSpPr txBox="1">
            <a:spLocks noChangeArrowheads="1"/>
          </p:cNvSpPr>
          <p:nvPr/>
        </p:nvSpPr>
        <p:spPr bwMode="auto">
          <a:xfrm>
            <a:off x="209261" y="4364580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91" name="Text Box 43"/>
          <p:cNvSpPr txBox="1">
            <a:spLocks noChangeArrowheads="1"/>
          </p:cNvSpPr>
          <p:nvPr/>
        </p:nvSpPr>
        <p:spPr bwMode="auto">
          <a:xfrm>
            <a:off x="92364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October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dirty="0" smtClean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–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2015        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10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6899" name="Text Box 51"/>
          <p:cNvSpPr txBox="1">
            <a:spLocks noChangeArrowheads="1"/>
          </p:cNvSpPr>
          <p:nvPr/>
        </p:nvSpPr>
        <p:spPr bwMode="auto">
          <a:xfrm>
            <a:off x="5272232" y="546705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0" name="Text Box 52"/>
          <p:cNvSpPr txBox="1">
            <a:spLocks noChangeArrowheads="1"/>
          </p:cNvSpPr>
          <p:nvPr/>
        </p:nvSpPr>
        <p:spPr bwMode="auto">
          <a:xfrm>
            <a:off x="4064001" y="545752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8" name="Text Box 60"/>
          <p:cNvSpPr txBox="1">
            <a:spLocks noChangeArrowheads="1"/>
          </p:cNvSpPr>
          <p:nvPr/>
        </p:nvSpPr>
        <p:spPr bwMode="auto">
          <a:xfrm>
            <a:off x="4053032" y="6514802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60"/>
          <p:cNvSpPr txBox="1">
            <a:spLocks noChangeArrowheads="1"/>
          </p:cNvSpPr>
          <p:nvPr/>
        </p:nvSpPr>
        <p:spPr bwMode="auto">
          <a:xfrm>
            <a:off x="2833832" y="4360366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37"/>
          <p:cNvSpPr txBox="1">
            <a:spLocks noChangeArrowheads="1"/>
          </p:cNvSpPr>
          <p:nvPr/>
        </p:nvSpPr>
        <p:spPr bwMode="auto">
          <a:xfrm>
            <a:off x="1631373" y="318402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4" name="Text Box 60"/>
          <p:cNvSpPr txBox="1">
            <a:spLocks noChangeArrowheads="1"/>
          </p:cNvSpPr>
          <p:nvPr/>
        </p:nvSpPr>
        <p:spPr bwMode="auto">
          <a:xfrm>
            <a:off x="1509568" y="4360665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6" name="Text Box 33"/>
          <p:cNvSpPr txBox="1">
            <a:spLocks noChangeArrowheads="1"/>
          </p:cNvSpPr>
          <p:nvPr/>
        </p:nvSpPr>
        <p:spPr bwMode="auto">
          <a:xfrm>
            <a:off x="2833832" y="651242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7" name="Text Box 33"/>
          <p:cNvSpPr txBox="1">
            <a:spLocks noChangeArrowheads="1"/>
          </p:cNvSpPr>
          <p:nvPr/>
        </p:nvSpPr>
        <p:spPr bwMode="auto">
          <a:xfrm>
            <a:off x="5258164" y="6510699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60"/>
          <p:cNvSpPr txBox="1">
            <a:spLocks noChangeArrowheads="1"/>
          </p:cNvSpPr>
          <p:nvPr/>
        </p:nvSpPr>
        <p:spPr bwMode="auto">
          <a:xfrm>
            <a:off x="7439035" y="6166980"/>
            <a:ext cx="1600200" cy="55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latin typeface="Times New Roman" pitchFamily="18" charset="0"/>
              </a:rPr>
              <a:t>Phật</a:t>
            </a:r>
            <a:r>
              <a:rPr lang="en-US" sz="9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latin typeface="Times New Roman" pitchFamily="18" charset="0"/>
              </a:rPr>
              <a:t>Thích</a:t>
            </a:r>
            <a:r>
              <a:rPr lang="en-US" sz="9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Ca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endParaRPr lang="en-US" sz="900" b="1" dirty="0" smtClean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&amp;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Bà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Đầu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Sư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       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Lâm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Hương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Thanh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8" name="Text Box 61"/>
          <p:cNvSpPr txBox="1">
            <a:spLocks noChangeArrowheads="1"/>
          </p:cNvSpPr>
          <p:nvPr/>
        </p:nvSpPr>
        <p:spPr bwMode="auto">
          <a:xfrm>
            <a:off x="4972050" y="2955925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qui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Thiên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9" name="Text Box 62"/>
          <p:cNvSpPr txBox="1">
            <a:spLocks noChangeArrowheads="1"/>
          </p:cNvSpPr>
          <p:nvPr/>
        </p:nvSpPr>
        <p:spPr bwMode="auto">
          <a:xfrm>
            <a:off x="5029200" y="51054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Nguyệt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Tâm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Chơn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Nhơn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277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J:\2010\Hinh Dao\ToaThanh\1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42" y="447674"/>
            <a:ext cx="8639916" cy="5925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51246" y="9543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9100" y="6324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Cỏi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nơi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chứng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Nhân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thấy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tay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cứu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mất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địa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vị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69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899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0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2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4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5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6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7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8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0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1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8913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8915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8916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8917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8918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8919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1                   2                3                  4                 5                 6                  7</a:t>
            </a:r>
          </a:p>
        </p:txBody>
      </p:sp>
      <p:sp>
        <p:nvSpPr>
          <p:cNvPr id="208920" name="Text Box 24"/>
          <p:cNvSpPr txBox="1">
            <a:spLocks noChangeArrowheads="1"/>
          </p:cNvSpPr>
          <p:nvPr/>
        </p:nvSpPr>
        <p:spPr bwMode="auto">
          <a:xfrm>
            <a:off x="76200" y="1600200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</a:t>
            </a:r>
            <a:r>
              <a:rPr lang="en-US" sz="1500" b="1" i="1" dirty="0" smtClean="0">
                <a:solidFill>
                  <a:srgbClr val="00B050"/>
                </a:solidFill>
              </a:rPr>
              <a:t>20</a:t>
            </a:r>
            <a:r>
              <a:rPr lang="en-US" sz="1500" b="1" i="1" dirty="0" smtClean="0">
                <a:solidFill>
                  <a:srgbClr val="00B050"/>
                </a:solidFill>
              </a:rPr>
              <a:t>/9Đ </a:t>
            </a:r>
            <a:r>
              <a:rPr lang="en-US" sz="1400" b="1" i="1" dirty="0">
                <a:solidFill>
                  <a:srgbClr val="00B050"/>
                </a:solidFill>
              </a:rPr>
              <a:t>	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</a:t>
            </a:r>
            <a:r>
              <a:rPr lang="en-US" sz="1400" b="1" i="1" dirty="0" smtClean="0">
                <a:solidFill>
                  <a:srgbClr val="00B050"/>
                </a:solidFill>
              </a:rPr>
              <a:t>21                    22                      23                    24                     25                     26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1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8                   9                10                11              12                13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2" name="Text Box 26"/>
          <p:cNvSpPr txBox="1">
            <a:spLocks noChangeArrowheads="1"/>
          </p:cNvSpPr>
          <p:nvPr/>
        </p:nvSpPr>
        <p:spPr bwMode="auto">
          <a:xfrm>
            <a:off x="76200" y="2732208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</a:t>
            </a:r>
            <a:r>
              <a:rPr lang="en-US" sz="1500" b="1" i="1" dirty="0" smtClean="0">
                <a:solidFill>
                  <a:srgbClr val="00B050"/>
                </a:solidFill>
              </a:rPr>
              <a:t>27</a:t>
            </a:r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28                    29                     30                    1/10T                2                        3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3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15                 16              17                18              19                20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4" name="Text Box 28"/>
          <p:cNvSpPr txBox="1">
            <a:spLocks noChangeArrowheads="1"/>
          </p:cNvSpPr>
          <p:nvPr/>
        </p:nvSpPr>
        <p:spPr bwMode="auto">
          <a:xfrm>
            <a:off x="152399" y="3799008"/>
            <a:ext cx="85886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 5                      6                        7                     8                        9                       10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5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22                 23              24                25              26                27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11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12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13                      14                   15                      16                     17  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7" name="Text Box 31"/>
          <p:cNvSpPr txBox="1">
            <a:spLocks noChangeArrowheads="1"/>
          </p:cNvSpPr>
          <p:nvPr/>
        </p:nvSpPr>
        <p:spPr bwMode="auto">
          <a:xfrm>
            <a:off x="4113058" y="547657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8" name="Text Box 32"/>
          <p:cNvSpPr txBox="1">
            <a:spLocks noChangeArrowheads="1"/>
          </p:cNvSpPr>
          <p:nvPr/>
        </p:nvSpPr>
        <p:spPr bwMode="auto">
          <a:xfrm>
            <a:off x="5291861" y="218723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9" name="Text Box 33"/>
          <p:cNvSpPr txBox="1">
            <a:spLocks noChangeArrowheads="1"/>
          </p:cNvSpPr>
          <p:nvPr/>
        </p:nvSpPr>
        <p:spPr bwMode="auto">
          <a:xfrm>
            <a:off x="2900786" y="547657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2" name="Text Box 36"/>
          <p:cNvSpPr txBox="1">
            <a:spLocks noChangeArrowheads="1"/>
          </p:cNvSpPr>
          <p:nvPr/>
        </p:nvSpPr>
        <p:spPr bwMode="auto">
          <a:xfrm>
            <a:off x="6556092" y="54664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3" name="Text Box 37"/>
          <p:cNvSpPr txBox="1">
            <a:spLocks noChangeArrowheads="1"/>
          </p:cNvSpPr>
          <p:nvPr/>
        </p:nvSpPr>
        <p:spPr bwMode="auto">
          <a:xfrm>
            <a:off x="7820314" y="436215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7" name="Text Box 41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November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11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8944" name="Text Box 48"/>
          <p:cNvSpPr txBox="1">
            <a:spLocks noChangeArrowheads="1"/>
          </p:cNvSpPr>
          <p:nvPr/>
        </p:nvSpPr>
        <p:spPr bwMode="auto">
          <a:xfrm>
            <a:off x="457200" y="436215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5353614" y="324594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5305714" y="54730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6601114" y="435790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1"/>
          <p:cNvSpPr txBox="1">
            <a:spLocks noChangeArrowheads="1"/>
          </p:cNvSpPr>
          <p:nvPr/>
        </p:nvSpPr>
        <p:spPr bwMode="auto">
          <a:xfrm>
            <a:off x="4086514" y="324772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2"/>
          <p:cNvSpPr txBox="1">
            <a:spLocks noChangeArrowheads="1"/>
          </p:cNvSpPr>
          <p:nvPr/>
        </p:nvSpPr>
        <p:spPr bwMode="auto">
          <a:xfrm>
            <a:off x="1371600" y="19050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Nhật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3" name="Text Box 29"/>
          <p:cNvSpPr txBox="1">
            <a:spLocks noChangeArrowheads="1"/>
          </p:cNvSpPr>
          <p:nvPr/>
        </p:nvSpPr>
        <p:spPr bwMode="auto">
          <a:xfrm>
            <a:off x="250825" y="5746736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rgbClr val="FF0066"/>
                </a:solidFill>
              </a:rPr>
              <a:t>29                 30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44" name="Text Box 30"/>
          <p:cNvSpPr txBox="1">
            <a:spLocks noChangeArrowheads="1"/>
          </p:cNvSpPr>
          <p:nvPr/>
        </p:nvSpPr>
        <p:spPr bwMode="auto">
          <a:xfrm>
            <a:off x="152400" y="6019800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18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997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484" name="Picture 4" descr="333"/>
          <p:cNvPicPr>
            <a:picLocks noGrp="1" noChangeAspect="1" noChangeArrowheads="1"/>
          </p:cNvPicPr>
          <p:nvPr>
            <p:ph/>
          </p:nvPr>
        </p:nvPicPr>
        <p:blipFill>
          <a:blip r:embed="rId3">
            <a:lum contras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4909" y="457200"/>
            <a:ext cx="8231861" cy="58674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762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81000" y="6324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Suối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hóa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muốn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vẹn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muốn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cửa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Phạm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Hỏi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mình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trọn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tấm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?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38545" y="0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859400"/>
      </p:ext>
    </p:extLst>
  </p:cSld>
  <p:clrMapOvr>
    <a:masterClrMapping/>
  </p:clrMapOvr>
  <p:transition spd="slow" advClick="0" advTm="6000">
    <p:newsfla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481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481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481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481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482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482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482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482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1                  2                3                  4                  5                                    </a:t>
            </a:r>
          </a:p>
        </p:txBody>
      </p:sp>
      <p:sp>
        <p:nvSpPr>
          <p:cNvPr id="204824" name="Text Box 24"/>
          <p:cNvSpPr txBox="1">
            <a:spLocks noChangeArrowheads="1"/>
          </p:cNvSpPr>
          <p:nvPr/>
        </p:nvSpPr>
        <p:spPr bwMode="auto">
          <a:xfrm>
            <a:off x="249381" y="1589208"/>
            <a:ext cx="856211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</a:t>
            </a:r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500" b="1" i="1" dirty="0" smtClean="0">
                <a:solidFill>
                  <a:srgbClr val="00B050"/>
                </a:solidFill>
              </a:rPr>
              <a:t>20</a:t>
            </a:r>
            <a:r>
              <a:rPr lang="en-US" sz="1400" b="1" i="1" dirty="0" smtClean="0">
                <a:solidFill>
                  <a:srgbClr val="00B050"/>
                </a:solidFill>
              </a:rPr>
              <a:t>/10T               21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22                     23                     24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6                   7                8                  9                10                11               </a:t>
            </a:r>
            <a:r>
              <a:rPr lang="en-US" b="1" dirty="0" smtClean="0">
                <a:solidFill>
                  <a:srgbClr val="FF0066"/>
                </a:solidFill>
              </a:rPr>
              <a:t> </a:t>
            </a:r>
            <a:r>
              <a:rPr lang="en-US" b="1" dirty="0" smtClean="0">
                <a:solidFill>
                  <a:srgbClr val="FF0066"/>
                </a:solidFill>
              </a:rPr>
              <a:t>12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6" name="Text Box 26"/>
          <p:cNvSpPr txBox="1">
            <a:spLocks noChangeArrowheads="1"/>
          </p:cNvSpPr>
          <p:nvPr/>
        </p:nvSpPr>
        <p:spPr bwMode="auto">
          <a:xfrm>
            <a:off x="304800" y="381000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3                        4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5                        6                      7 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8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13                14               15                16              17                18               </a:t>
            </a:r>
            <a:r>
              <a:rPr lang="en-US" b="1" dirty="0" smtClean="0">
                <a:solidFill>
                  <a:srgbClr val="FF0066"/>
                </a:solidFill>
              </a:rPr>
              <a:t> 19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8" name="Text Box 28"/>
          <p:cNvSpPr txBox="1">
            <a:spLocks noChangeArrowheads="1"/>
          </p:cNvSpPr>
          <p:nvPr/>
        </p:nvSpPr>
        <p:spPr bwMode="auto">
          <a:xfrm>
            <a:off x="152399" y="2732208"/>
            <a:ext cx="888769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</a:t>
            </a:r>
            <a:r>
              <a:rPr lang="en-US" sz="1500" b="1" i="1" dirty="0" smtClean="0">
                <a:solidFill>
                  <a:srgbClr val="00B050"/>
                </a:solidFill>
              </a:rPr>
              <a:t>25</a:t>
            </a:r>
            <a:r>
              <a:rPr lang="en-US" sz="1400" b="1" i="1" dirty="0">
                <a:solidFill>
                  <a:srgbClr val="00B050"/>
                </a:solidFill>
              </a:rPr>
              <a:t>                       26                   27                      28                    29                     1/11Đ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</a:t>
            </a:r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20                21               22                23              24                25               26                             </a:t>
            </a:r>
          </a:p>
        </p:txBody>
      </p:sp>
      <p:sp>
        <p:nvSpPr>
          <p:cNvPr id="204830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2781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10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11                     12                     13                    14                     15                     16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3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27                28               </a:t>
            </a:r>
            <a:r>
              <a:rPr lang="en-US" b="1" dirty="0" smtClean="0">
                <a:solidFill>
                  <a:srgbClr val="FF0066"/>
                </a:solidFill>
              </a:rPr>
              <a:t>29                </a:t>
            </a:r>
            <a:r>
              <a:rPr lang="en-US" b="1" smtClean="0">
                <a:solidFill>
                  <a:srgbClr val="FF0066"/>
                </a:solidFill>
              </a:rPr>
              <a:t>30              </a:t>
            </a:r>
            <a:r>
              <a:rPr lang="en-US" b="1" smtClean="0">
                <a:solidFill>
                  <a:srgbClr val="FF0066"/>
                </a:solidFill>
              </a:rPr>
              <a:t>31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32" name="Text Box 32"/>
          <p:cNvSpPr txBox="1">
            <a:spLocks noChangeArrowheads="1"/>
          </p:cNvSpPr>
          <p:nvPr/>
        </p:nvSpPr>
        <p:spPr bwMode="auto">
          <a:xfrm>
            <a:off x="228600" y="6019800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17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18</a:t>
            </a:r>
            <a:r>
              <a:rPr lang="en-US" sz="1500" b="1" i="1" dirty="0" smtClean="0">
                <a:solidFill>
                  <a:srgbClr val="00B050"/>
                </a:solidFill>
              </a:rPr>
              <a:t>                   19                    20                  21   </a:t>
            </a:r>
            <a:endParaRPr lang="en-US" sz="1500" b="1" i="1" dirty="0">
              <a:solidFill>
                <a:srgbClr val="00B050"/>
              </a:solidFill>
            </a:endParaRPr>
          </a:p>
        </p:txBody>
      </p:sp>
      <p:sp>
        <p:nvSpPr>
          <p:cNvPr id="204834" name="Text Box 34"/>
          <p:cNvSpPr txBox="1">
            <a:spLocks noChangeArrowheads="1"/>
          </p:cNvSpPr>
          <p:nvPr/>
        </p:nvSpPr>
        <p:spPr bwMode="auto">
          <a:xfrm>
            <a:off x="7800109" y="54383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5" name="Text Box 35"/>
          <p:cNvSpPr txBox="1">
            <a:spLocks noChangeArrowheads="1"/>
          </p:cNvSpPr>
          <p:nvPr/>
        </p:nvSpPr>
        <p:spPr bwMode="auto">
          <a:xfrm>
            <a:off x="1627909" y="436245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6" name="Text Box 36"/>
          <p:cNvSpPr txBox="1">
            <a:spLocks noChangeArrowheads="1"/>
          </p:cNvSpPr>
          <p:nvPr/>
        </p:nvSpPr>
        <p:spPr bwMode="auto">
          <a:xfrm>
            <a:off x="229068" y="543954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7" name="Text Box 37"/>
          <p:cNvSpPr txBox="1">
            <a:spLocks noChangeArrowheads="1"/>
          </p:cNvSpPr>
          <p:nvPr/>
        </p:nvSpPr>
        <p:spPr bwMode="auto">
          <a:xfrm>
            <a:off x="1676977" y="6515100"/>
            <a:ext cx="103764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0" name="Text Box 40"/>
          <p:cNvSpPr txBox="1">
            <a:spLocks noChangeArrowheads="1"/>
          </p:cNvSpPr>
          <p:nvPr/>
        </p:nvSpPr>
        <p:spPr bwMode="auto">
          <a:xfrm>
            <a:off x="7613072" y="323924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3" name="Text Box 43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December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12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4849" name="Text Box 49"/>
          <p:cNvSpPr txBox="1">
            <a:spLocks noChangeArrowheads="1"/>
          </p:cNvSpPr>
          <p:nvPr/>
        </p:nvSpPr>
        <p:spPr bwMode="auto">
          <a:xfrm>
            <a:off x="2868612" y="54764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50" name="Text Box 50"/>
          <p:cNvSpPr txBox="1">
            <a:spLocks noChangeArrowheads="1"/>
          </p:cNvSpPr>
          <p:nvPr/>
        </p:nvSpPr>
        <p:spPr bwMode="auto">
          <a:xfrm>
            <a:off x="392545" y="436245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49"/>
          <p:cNvSpPr txBox="1">
            <a:spLocks noChangeArrowheads="1"/>
          </p:cNvSpPr>
          <p:nvPr/>
        </p:nvSpPr>
        <p:spPr bwMode="auto">
          <a:xfrm>
            <a:off x="6390359" y="323924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9"/>
          <p:cNvSpPr txBox="1">
            <a:spLocks noChangeArrowheads="1"/>
          </p:cNvSpPr>
          <p:nvPr/>
        </p:nvSpPr>
        <p:spPr bwMode="auto">
          <a:xfrm>
            <a:off x="381000" y="651539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9"/>
          <p:cNvSpPr txBox="1">
            <a:spLocks noChangeArrowheads="1"/>
          </p:cNvSpPr>
          <p:nvPr/>
        </p:nvSpPr>
        <p:spPr bwMode="auto">
          <a:xfrm>
            <a:off x="1676400" y="324802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4" name="Text Box 53"/>
          <p:cNvSpPr txBox="1">
            <a:spLocks noChangeArrowheads="1"/>
          </p:cNvSpPr>
          <p:nvPr/>
        </p:nvSpPr>
        <p:spPr bwMode="auto">
          <a:xfrm>
            <a:off x="6172200" y="5243513"/>
            <a:ext cx="160020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kỷ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niệm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Cao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Thượng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867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481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481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481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481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482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482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482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482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1                  2                3                  4                  5                                    </a:t>
            </a:r>
          </a:p>
        </p:txBody>
      </p:sp>
      <p:sp>
        <p:nvSpPr>
          <p:cNvPr id="204824" name="Text Box 24"/>
          <p:cNvSpPr txBox="1">
            <a:spLocks noChangeArrowheads="1"/>
          </p:cNvSpPr>
          <p:nvPr/>
        </p:nvSpPr>
        <p:spPr bwMode="auto">
          <a:xfrm>
            <a:off x="249381" y="1589208"/>
            <a:ext cx="856211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</a:t>
            </a:r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20/10T              21                    22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8                       9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6                   7                8                  9                10                11               </a:t>
            </a:r>
            <a:r>
              <a:rPr lang="en-US" b="1" dirty="0" smtClean="0">
                <a:solidFill>
                  <a:srgbClr val="FF0066"/>
                </a:solidFill>
              </a:rPr>
              <a:t> 12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6" name="Text Box 26"/>
          <p:cNvSpPr txBox="1">
            <a:spLocks noChangeArrowheads="1"/>
          </p:cNvSpPr>
          <p:nvPr/>
        </p:nvSpPr>
        <p:spPr bwMode="auto">
          <a:xfrm>
            <a:off x="304800" y="381000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17                      18                    19                     20                    21                      22                     23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13                14               15                16              17                18               </a:t>
            </a:r>
            <a:r>
              <a:rPr lang="en-US" b="1" dirty="0" smtClean="0">
                <a:solidFill>
                  <a:srgbClr val="FF0066"/>
                </a:solidFill>
              </a:rPr>
              <a:t> 19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8" name="Text Box 28"/>
          <p:cNvSpPr txBox="1">
            <a:spLocks noChangeArrowheads="1"/>
          </p:cNvSpPr>
          <p:nvPr/>
        </p:nvSpPr>
        <p:spPr bwMode="auto">
          <a:xfrm>
            <a:off x="152399" y="2732208"/>
            <a:ext cx="888769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10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11                     12                     13                    14                     15                      16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20                21               22                23              24                25               26                             </a:t>
            </a:r>
          </a:p>
        </p:txBody>
      </p:sp>
      <p:sp>
        <p:nvSpPr>
          <p:cNvPr id="204830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2781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24                      25                    26                     27                    28                     29                      30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3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27                28               </a:t>
            </a:r>
            <a:r>
              <a:rPr lang="en-US" b="1" dirty="0" smtClean="0">
                <a:solidFill>
                  <a:srgbClr val="FF0066"/>
                </a:solidFill>
              </a:rPr>
              <a:t>29                30               31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32" name="Text Box 32"/>
          <p:cNvSpPr txBox="1">
            <a:spLocks noChangeArrowheads="1"/>
          </p:cNvSpPr>
          <p:nvPr/>
        </p:nvSpPr>
        <p:spPr bwMode="auto">
          <a:xfrm>
            <a:off x="228600" y="6019800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1/7                    2                     3                     4                     5 </a:t>
            </a:r>
            <a:endParaRPr lang="en-US" sz="1500" b="1" i="1" dirty="0">
              <a:solidFill>
                <a:srgbClr val="00B050"/>
              </a:solidFill>
            </a:endParaRPr>
          </a:p>
        </p:txBody>
      </p:sp>
      <p:sp>
        <p:nvSpPr>
          <p:cNvPr id="204834" name="Text Box 34"/>
          <p:cNvSpPr txBox="1">
            <a:spLocks noChangeArrowheads="1"/>
          </p:cNvSpPr>
          <p:nvPr/>
        </p:nvSpPr>
        <p:spPr bwMode="auto">
          <a:xfrm>
            <a:off x="7800109" y="54383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5" name="Text Box 35"/>
          <p:cNvSpPr txBox="1">
            <a:spLocks noChangeArrowheads="1"/>
          </p:cNvSpPr>
          <p:nvPr/>
        </p:nvSpPr>
        <p:spPr bwMode="auto">
          <a:xfrm>
            <a:off x="381000" y="546705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6" name="Text Box 36"/>
          <p:cNvSpPr txBox="1">
            <a:spLocks noChangeArrowheads="1"/>
          </p:cNvSpPr>
          <p:nvPr/>
        </p:nvSpPr>
        <p:spPr bwMode="auto">
          <a:xfrm>
            <a:off x="7800109" y="43145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7" name="Text Box 37"/>
          <p:cNvSpPr txBox="1">
            <a:spLocks noChangeArrowheads="1"/>
          </p:cNvSpPr>
          <p:nvPr/>
        </p:nvSpPr>
        <p:spPr bwMode="auto">
          <a:xfrm>
            <a:off x="6582352" y="5457528"/>
            <a:ext cx="103764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0" name="Text Box 40"/>
          <p:cNvSpPr txBox="1">
            <a:spLocks noChangeArrowheads="1"/>
          </p:cNvSpPr>
          <p:nvPr/>
        </p:nvSpPr>
        <p:spPr bwMode="auto">
          <a:xfrm>
            <a:off x="381000" y="651480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3" name="Text Box 43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July	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7</a:t>
            </a:r>
          </a:p>
        </p:txBody>
      </p:sp>
      <p:sp>
        <p:nvSpPr>
          <p:cNvPr id="204849" name="Text Box 49"/>
          <p:cNvSpPr txBox="1">
            <a:spLocks noChangeArrowheads="1"/>
          </p:cNvSpPr>
          <p:nvPr/>
        </p:nvSpPr>
        <p:spPr bwMode="auto">
          <a:xfrm>
            <a:off x="1676400" y="436215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50" name="Text Box 50"/>
          <p:cNvSpPr txBox="1">
            <a:spLocks noChangeArrowheads="1"/>
          </p:cNvSpPr>
          <p:nvPr/>
        </p:nvSpPr>
        <p:spPr bwMode="auto">
          <a:xfrm>
            <a:off x="6553200" y="217140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49"/>
          <p:cNvSpPr txBox="1">
            <a:spLocks noChangeArrowheads="1"/>
          </p:cNvSpPr>
          <p:nvPr/>
        </p:nvSpPr>
        <p:spPr bwMode="auto">
          <a:xfrm>
            <a:off x="5332224" y="319966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9"/>
          <p:cNvSpPr txBox="1">
            <a:spLocks noChangeArrowheads="1"/>
          </p:cNvSpPr>
          <p:nvPr/>
        </p:nvSpPr>
        <p:spPr bwMode="auto">
          <a:xfrm>
            <a:off x="6580909" y="31715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9"/>
          <p:cNvSpPr txBox="1">
            <a:spLocks noChangeArrowheads="1"/>
          </p:cNvSpPr>
          <p:nvPr/>
        </p:nvSpPr>
        <p:spPr bwMode="auto">
          <a:xfrm>
            <a:off x="5269345" y="546705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4" name="Text Box 60"/>
          <p:cNvSpPr txBox="1">
            <a:spLocks noChangeArrowheads="1"/>
          </p:cNvSpPr>
          <p:nvPr/>
        </p:nvSpPr>
        <p:spPr bwMode="auto">
          <a:xfrm>
            <a:off x="228600" y="49530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Quan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Thánh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Đế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Quân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75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7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8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9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0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1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2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3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4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5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6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7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8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9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0960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0961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0962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0963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0964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0965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0966" name="Text Box 22"/>
          <p:cNvSpPr txBox="1">
            <a:spLocks noChangeArrowheads="1"/>
          </p:cNvSpPr>
          <p:nvPr/>
        </p:nvSpPr>
        <p:spPr bwMode="auto">
          <a:xfrm>
            <a:off x="115455" y="714375"/>
            <a:ext cx="8820728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9" name="Text Box 47"/>
          <p:cNvSpPr txBox="1">
            <a:spLocks noChangeArrowheads="1"/>
          </p:cNvSpPr>
          <p:nvPr/>
        </p:nvSpPr>
        <p:spPr bwMode="auto">
          <a:xfrm>
            <a:off x="207818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February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2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50" name="Text Box 24"/>
          <p:cNvSpPr txBox="1">
            <a:spLocks noChangeArrowheads="1"/>
          </p:cNvSpPr>
          <p:nvPr/>
        </p:nvSpPr>
        <p:spPr bwMode="auto">
          <a:xfrm>
            <a:off x="5262426" y="4368800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27"/>
          <p:cNvSpPr txBox="1">
            <a:spLocks noChangeArrowheads="1"/>
          </p:cNvSpPr>
          <p:nvPr/>
        </p:nvSpPr>
        <p:spPr bwMode="auto">
          <a:xfrm>
            <a:off x="7713821" y="54575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4" name="Text Box 31"/>
          <p:cNvSpPr txBox="1">
            <a:spLocks noChangeArrowheads="1"/>
          </p:cNvSpPr>
          <p:nvPr/>
        </p:nvSpPr>
        <p:spPr bwMode="auto">
          <a:xfrm>
            <a:off x="6527710" y="32477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7" name="Text Box 33"/>
          <p:cNvSpPr txBox="1">
            <a:spLocks noChangeArrowheads="1"/>
          </p:cNvSpPr>
          <p:nvPr/>
        </p:nvSpPr>
        <p:spPr bwMode="auto">
          <a:xfrm>
            <a:off x="6525491" y="65151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8" name="Text Box 34"/>
          <p:cNvSpPr txBox="1">
            <a:spLocks noChangeArrowheads="1"/>
          </p:cNvSpPr>
          <p:nvPr/>
        </p:nvSpPr>
        <p:spPr bwMode="auto">
          <a:xfrm>
            <a:off x="278534" y="1290638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                                                                                                     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1                                                                                      </a:t>
            </a:r>
          </a:p>
        </p:txBody>
      </p:sp>
      <p:sp>
        <p:nvSpPr>
          <p:cNvPr id="59" name="Text Box 35"/>
          <p:cNvSpPr txBox="1">
            <a:spLocks noChangeArrowheads="1"/>
          </p:cNvSpPr>
          <p:nvPr/>
        </p:nvSpPr>
        <p:spPr bwMode="auto">
          <a:xfrm>
            <a:off x="457200" y="1553311"/>
            <a:ext cx="82296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                                                                                                                                                           </a:t>
            </a:r>
            <a:r>
              <a:rPr lang="en-US" sz="1300" b="1" i="1" dirty="0" smtClean="0">
                <a:solidFill>
                  <a:srgbClr val="00B050"/>
                </a:solidFill>
              </a:rPr>
              <a:t>2/1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0" name="Text Box 36"/>
          <p:cNvSpPr txBox="1">
            <a:spLocks noChangeArrowheads="1"/>
          </p:cNvSpPr>
          <p:nvPr/>
        </p:nvSpPr>
        <p:spPr bwMode="auto">
          <a:xfrm>
            <a:off x="278534" y="2452688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                 </a:t>
            </a:r>
            <a:r>
              <a:rPr lang="en-US" sz="1700" b="1" dirty="0">
                <a:solidFill>
                  <a:srgbClr val="FF0066"/>
                </a:solidFill>
              </a:rPr>
              <a:t>4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5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6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7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8                                                                                          </a:t>
            </a:r>
          </a:p>
        </p:txBody>
      </p:sp>
      <p:sp>
        <p:nvSpPr>
          <p:cNvPr id="61" name="Text Box 37"/>
          <p:cNvSpPr txBox="1">
            <a:spLocks noChangeArrowheads="1"/>
          </p:cNvSpPr>
          <p:nvPr/>
        </p:nvSpPr>
        <p:spPr bwMode="auto">
          <a:xfrm>
            <a:off x="242455" y="2696311"/>
            <a:ext cx="8444345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3                           4                        5                         6                       7                         8                         9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2" name="Text Box 38"/>
          <p:cNvSpPr txBox="1">
            <a:spLocks noChangeArrowheads="1"/>
          </p:cNvSpPr>
          <p:nvPr/>
        </p:nvSpPr>
        <p:spPr bwMode="auto">
          <a:xfrm>
            <a:off x="250825" y="3457576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9                    10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11                 12       </a:t>
            </a:r>
            <a:r>
              <a:rPr lang="en-US" sz="1700" b="1" dirty="0" smtClean="0">
                <a:solidFill>
                  <a:srgbClr val="FF0066"/>
                </a:solidFill>
              </a:rPr>
              <a:t>         13                14                 </a:t>
            </a:r>
            <a:r>
              <a:rPr lang="en-US" sz="1700" b="1" dirty="0">
                <a:solidFill>
                  <a:srgbClr val="FF0066"/>
                </a:solidFill>
              </a:rPr>
              <a:t>15                                                                         </a:t>
            </a:r>
          </a:p>
        </p:txBody>
      </p:sp>
      <p:sp>
        <p:nvSpPr>
          <p:cNvPr id="63" name="Text Box 39"/>
          <p:cNvSpPr txBox="1">
            <a:spLocks noChangeArrowheads="1"/>
          </p:cNvSpPr>
          <p:nvPr/>
        </p:nvSpPr>
        <p:spPr bwMode="auto">
          <a:xfrm>
            <a:off x="200891" y="3733800"/>
            <a:ext cx="81534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10                         11                      12                       13                      14                       15                       16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4" name="Text Box 40"/>
          <p:cNvSpPr txBox="1">
            <a:spLocks noChangeArrowheads="1"/>
          </p:cNvSpPr>
          <p:nvPr/>
        </p:nvSpPr>
        <p:spPr bwMode="auto">
          <a:xfrm>
            <a:off x="180109" y="4609207"/>
            <a:ext cx="8589818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16                  17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18                 </a:t>
            </a:r>
            <a:r>
              <a:rPr lang="en-US" sz="1700" b="1" dirty="0">
                <a:solidFill>
                  <a:srgbClr val="FF0066"/>
                </a:solidFill>
              </a:rPr>
              <a:t>19                20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21                 22                                                                     </a:t>
            </a:r>
          </a:p>
        </p:txBody>
      </p:sp>
      <p:sp>
        <p:nvSpPr>
          <p:cNvPr id="65" name="Text Box 41"/>
          <p:cNvSpPr txBox="1">
            <a:spLocks noChangeArrowheads="1"/>
          </p:cNvSpPr>
          <p:nvPr/>
        </p:nvSpPr>
        <p:spPr bwMode="auto">
          <a:xfrm>
            <a:off x="200891" y="4876800"/>
            <a:ext cx="7897091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17                        18                      19                       20                      21                       22                       23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6" name="Text Box 42"/>
          <p:cNvSpPr txBox="1">
            <a:spLocks noChangeArrowheads="1"/>
          </p:cNvSpPr>
          <p:nvPr/>
        </p:nvSpPr>
        <p:spPr bwMode="auto">
          <a:xfrm>
            <a:off x="250825" y="5704285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23                  24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25                 26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27                 28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                                                                                    </a:t>
            </a:r>
            <a:endParaRPr lang="en-US" sz="1700" b="1" dirty="0">
              <a:solidFill>
                <a:srgbClr val="FF0066"/>
              </a:solidFill>
            </a:endParaRPr>
          </a:p>
        </p:txBody>
      </p:sp>
      <p:sp>
        <p:nvSpPr>
          <p:cNvPr id="67" name="Text Box 43"/>
          <p:cNvSpPr txBox="1">
            <a:spLocks noChangeArrowheads="1"/>
          </p:cNvSpPr>
          <p:nvPr/>
        </p:nvSpPr>
        <p:spPr bwMode="auto">
          <a:xfrm>
            <a:off x="124691" y="6019800"/>
            <a:ext cx="80010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 24                         25                     26                        27                     28                       29                        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68" name="Text Box 54"/>
          <p:cNvSpPr txBox="1">
            <a:spLocks noChangeArrowheads="1"/>
          </p:cNvSpPr>
          <p:nvPr/>
        </p:nvSpPr>
        <p:spPr bwMode="auto">
          <a:xfrm>
            <a:off x="353291" y="65151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9" name="Text Box 56"/>
          <p:cNvSpPr txBox="1">
            <a:spLocks noChangeArrowheads="1"/>
          </p:cNvSpPr>
          <p:nvPr/>
        </p:nvSpPr>
        <p:spPr bwMode="auto">
          <a:xfrm>
            <a:off x="5230091" y="65151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0" name="Text Box 24"/>
          <p:cNvSpPr txBox="1">
            <a:spLocks noChangeArrowheads="1"/>
          </p:cNvSpPr>
          <p:nvPr/>
        </p:nvSpPr>
        <p:spPr bwMode="auto">
          <a:xfrm>
            <a:off x="6477000" y="4368800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1" name="Text Box 24"/>
          <p:cNvSpPr txBox="1">
            <a:spLocks noChangeArrowheads="1"/>
          </p:cNvSpPr>
          <p:nvPr/>
        </p:nvSpPr>
        <p:spPr bwMode="auto">
          <a:xfrm>
            <a:off x="1648691" y="5457527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2" name="Text Box 56"/>
          <p:cNvSpPr txBox="1">
            <a:spLocks noChangeArrowheads="1"/>
          </p:cNvSpPr>
          <p:nvPr/>
        </p:nvSpPr>
        <p:spPr bwMode="auto">
          <a:xfrm>
            <a:off x="4068041" y="65151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3" name="Text Box 55"/>
          <p:cNvSpPr txBox="1">
            <a:spLocks noChangeArrowheads="1"/>
          </p:cNvSpPr>
          <p:nvPr/>
        </p:nvSpPr>
        <p:spPr bwMode="auto">
          <a:xfrm>
            <a:off x="7524750" y="2905125"/>
            <a:ext cx="1598612" cy="261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1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11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ĐỨC CHÍ TÔN</a:t>
            </a:r>
          </a:p>
        </p:txBody>
      </p:sp>
      <p:sp>
        <p:nvSpPr>
          <p:cNvPr id="74" name="Text Box 55"/>
          <p:cNvSpPr txBox="1">
            <a:spLocks noChangeArrowheads="1"/>
          </p:cNvSpPr>
          <p:nvPr/>
        </p:nvSpPr>
        <p:spPr bwMode="auto">
          <a:xfrm>
            <a:off x="6273800" y="4005263"/>
            <a:ext cx="1598612" cy="261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1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Rằm</a:t>
            </a:r>
            <a:r>
              <a:rPr lang="en-US" sz="11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1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Thượng</a:t>
            </a:r>
            <a:r>
              <a:rPr lang="en-US" sz="11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1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Ngươn</a:t>
            </a:r>
            <a:endParaRPr lang="en-US" sz="11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52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5" name="Line 3"/>
          <p:cNvSpPr>
            <a:spLocks noChangeShapeType="1"/>
          </p:cNvSpPr>
          <p:nvPr/>
        </p:nvSpPr>
        <p:spPr bwMode="auto">
          <a:xfrm>
            <a:off x="278535" y="221456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6" name="Line 4"/>
          <p:cNvSpPr>
            <a:spLocks noChangeShapeType="1"/>
          </p:cNvSpPr>
          <p:nvPr/>
        </p:nvSpPr>
        <p:spPr bwMode="auto">
          <a:xfrm>
            <a:off x="278535" y="3143250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7" name="Line 5"/>
          <p:cNvSpPr>
            <a:spLocks noChangeShapeType="1"/>
          </p:cNvSpPr>
          <p:nvPr/>
        </p:nvSpPr>
        <p:spPr bwMode="auto">
          <a:xfrm>
            <a:off x="278535" y="407193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8" name="Line 6"/>
          <p:cNvSpPr>
            <a:spLocks noChangeShapeType="1"/>
          </p:cNvSpPr>
          <p:nvPr/>
        </p:nvSpPr>
        <p:spPr bwMode="auto">
          <a:xfrm>
            <a:off x="278535" y="5000625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9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0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1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2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399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3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4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5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7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2770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2772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2773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2774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2775" name="Line 23"/>
          <p:cNvSpPr>
            <a:spLocks noChangeShapeType="1"/>
          </p:cNvSpPr>
          <p:nvPr/>
        </p:nvSpPr>
        <p:spPr bwMode="auto">
          <a:xfrm>
            <a:off x="278535" y="5929313"/>
            <a:ext cx="8656205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76" name="Text Box 24"/>
          <p:cNvSpPr txBox="1">
            <a:spLocks noChangeArrowheads="1"/>
          </p:cNvSpPr>
          <p:nvPr/>
        </p:nvSpPr>
        <p:spPr bwMode="auto">
          <a:xfrm>
            <a:off x="381000" y="566737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8" name="Text Box 26"/>
          <p:cNvSpPr txBox="1">
            <a:spLocks noChangeArrowheads="1"/>
          </p:cNvSpPr>
          <p:nvPr/>
        </p:nvSpPr>
        <p:spPr bwMode="auto">
          <a:xfrm>
            <a:off x="7800109" y="288577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9" name="Text Box 27"/>
          <p:cNvSpPr txBox="1">
            <a:spLocks noChangeArrowheads="1"/>
          </p:cNvSpPr>
          <p:nvPr/>
        </p:nvSpPr>
        <p:spPr bwMode="auto">
          <a:xfrm>
            <a:off x="7789155" y="567790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0" name="Text Box 28"/>
          <p:cNvSpPr txBox="1">
            <a:spLocks noChangeArrowheads="1"/>
          </p:cNvSpPr>
          <p:nvPr/>
        </p:nvSpPr>
        <p:spPr bwMode="auto">
          <a:xfrm>
            <a:off x="407265" y="6512422"/>
            <a:ext cx="1040535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3" name="Text Box 31"/>
          <p:cNvSpPr txBox="1">
            <a:spLocks noChangeArrowheads="1"/>
          </p:cNvSpPr>
          <p:nvPr/>
        </p:nvSpPr>
        <p:spPr bwMode="auto">
          <a:xfrm>
            <a:off x="6555419" y="381922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5" name="Text Box 33"/>
          <p:cNvSpPr txBox="1">
            <a:spLocks noChangeArrowheads="1"/>
          </p:cNvSpPr>
          <p:nvPr/>
        </p:nvSpPr>
        <p:spPr bwMode="auto">
          <a:xfrm>
            <a:off x="7818192" y="195897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6" name="Text Box 34"/>
          <p:cNvSpPr txBox="1">
            <a:spLocks noChangeArrowheads="1"/>
          </p:cNvSpPr>
          <p:nvPr/>
        </p:nvSpPr>
        <p:spPr bwMode="auto">
          <a:xfrm>
            <a:off x="278534" y="1357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                                                                                                     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1                                                                                      </a:t>
            </a:r>
          </a:p>
        </p:txBody>
      </p:sp>
      <p:sp>
        <p:nvSpPr>
          <p:cNvPr id="202787" name="Text Box 35"/>
          <p:cNvSpPr txBox="1">
            <a:spLocks noChangeArrowheads="1"/>
          </p:cNvSpPr>
          <p:nvPr/>
        </p:nvSpPr>
        <p:spPr bwMode="auto">
          <a:xfrm>
            <a:off x="457200" y="1619986"/>
            <a:ext cx="82296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                                                                                                                                                           </a:t>
            </a:r>
            <a:r>
              <a:rPr lang="en-US" sz="1300" b="1" i="1" dirty="0" smtClean="0">
                <a:solidFill>
                  <a:srgbClr val="00B050"/>
                </a:solidFill>
              </a:rPr>
              <a:t>1/2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88" name="Text Box 36"/>
          <p:cNvSpPr txBox="1">
            <a:spLocks noChangeArrowheads="1"/>
          </p:cNvSpPr>
          <p:nvPr/>
        </p:nvSpPr>
        <p:spPr bwMode="auto">
          <a:xfrm>
            <a:off x="278534" y="221456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                 </a:t>
            </a:r>
            <a:r>
              <a:rPr lang="en-US" sz="1700" b="1" dirty="0">
                <a:solidFill>
                  <a:srgbClr val="FF0066"/>
                </a:solidFill>
              </a:rPr>
              <a:t>4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5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6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7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8                                                                                          </a:t>
            </a:r>
          </a:p>
        </p:txBody>
      </p:sp>
      <p:sp>
        <p:nvSpPr>
          <p:cNvPr id="202789" name="Text Box 37"/>
          <p:cNvSpPr txBox="1">
            <a:spLocks noChangeArrowheads="1"/>
          </p:cNvSpPr>
          <p:nvPr/>
        </p:nvSpPr>
        <p:spPr bwMode="auto">
          <a:xfrm>
            <a:off x="242455" y="2458186"/>
            <a:ext cx="8444345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2                           3                        4                         5                       6                          7                         8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0" name="Text Box 38"/>
          <p:cNvSpPr txBox="1">
            <a:spLocks noChangeArrowheads="1"/>
          </p:cNvSpPr>
          <p:nvPr/>
        </p:nvSpPr>
        <p:spPr bwMode="auto">
          <a:xfrm>
            <a:off x="278534" y="3143251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9                    10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11                 12       </a:t>
            </a:r>
            <a:r>
              <a:rPr lang="en-US" sz="1700" b="1" dirty="0" smtClean="0">
                <a:solidFill>
                  <a:srgbClr val="FF0066"/>
                </a:solidFill>
              </a:rPr>
              <a:t>        </a:t>
            </a:r>
            <a:r>
              <a:rPr lang="en-US" sz="1700" b="1" dirty="0">
                <a:solidFill>
                  <a:srgbClr val="FF0066"/>
                </a:solidFill>
              </a:rPr>
              <a:t>13                 14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  </a:t>
            </a:r>
            <a:r>
              <a:rPr lang="en-US" sz="1700" b="1" dirty="0">
                <a:solidFill>
                  <a:srgbClr val="FF0066"/>
                </a:solidFill>
              </a:rPr>
              <a:t>15                                                                         </a:t>
            </a:r>
          </a:p>
        </p:txBody>
      </p:sp>
      <p:sp>
        <p:nvSpPr>
          <p:cNvPr id="202791" name="Text Box 39"/>
          <p:cNvSpPr txBox="1">
            <a:spLocks noChangeArrowheads="1"/>
          </p:cNvSpPr>
          <p:nvPr/>
        </p:nvSpPr>
        <p:spPr bwMode="auto">
          <a:xfrm>
            <a:off x="228600" y="3372586"/>
            <a:ext cx="81534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9                          10                      11                       12                      13                       14                       15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2" name="Text Box 40"/>
          <p:cNvSpPr txBox="1">
            <a:spLocks noChangeArrowheads="1"/>
          </p:cNvSpPr>
          <p:nvPr/>
        </p:nvSpPr>
        <p:spPr bwMode="auto">
          <a:xfrm>
            <a:off x="207818" y="4071938"/>
            <a:ext cx="8589818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16                  17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18                 </a:t>
            </a:r>
            <a:r>
              <a:rPr lang="en-US" sz="1700" b="1" dirty="0">
                <a:solidFill>
                  <a:srgbClr val="FF0066"/>
                </a:solidFill>
              </a:rPr>
              <a:t>19                20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21                 22                                                                     </a:t>
            </a:r>
          </a:p>
        </p:txBody>
      </p:sp>
      <p:sp>
        <p:nvSpPr>
          <p:cNvPr id="202793" name="Text Box 41"/>
          <p:cNvSpPr txBox="1">
            <a:spLocks noChangeArrowheads="1"/>
          </p:cNvSpPr>
          <p:nvPr/>
        </p:nvSpPr>
        <p:spPr bwMode="auto">
          <a:xfrm>
            <a:off x="228600" y="4343400"/>
            <a:ext cx="7897091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16                        17                      18                       19                     20                        21                       22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4" name="Text Box 42"/>
          <p:cNvSpPr txBox="1">
            <a:spLocks noChangeArrowheads="1"/>
          </p:cNvSpPr>
          <p:nvPr/>
        </p:nvSpPr>
        <p:spPr bwMode="auto">
          <a:xfrm>
            <a:off x="278534" y="497086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23                  24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25                 26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27                 28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</a:t>
            </a:r>
            <a:r>
              <a:rPr lang="en-US" sz="1700" b="1" dirty="0">
                <a:solidFill>
                  <a:srgbClr val="FF0066"/>
                </a:solidFill>
              </a:rPr>
              <a:t>29                                                                                     </a:t>
            </a:r>
          </a:p>
        </p:txBody>
      </p:sp>
      <p:sp>
        <p:nvSpPr>
          <p:cNvPr id="202795" name="Text Box 43"/>
          <p:cNvSpPr txBox="1">
            <a:spLocks noChangeArrowheads="1"/>
          </p:cNvSpPr>
          <p:nvPr/>
        </p:nvSpPr>
        <p:spPr bwMode="auto">
          <a:xfrm>
            <a:off x="152400" y="5201386"/>
            <a:ext cx="80010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r>
              <a:rPr lang="en-US" sz="1300" b="1" i="1" dirty="0" smtClean="0">
                <a:solidFill>
                  <a:srgbClr val="00B050"/>
                </a:solidFill>
              </a:rPr>
              <a:t> 23                        24                      25                       26                     27                       28                        29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6" name="Text Box 44"/>
          <p:cNvSpPr txBox="1">
            <a:spLocks noChangeArrowheads="1"/>
          </p:cNvSpPr>
          <p:nvPr/>
        </p:nvSpPr>
        <p:spPr bwMode="auto">
          <a:xfrm>
            <a:off x="278534" y="5929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30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  31     </a:t>
            </a:r>
            <a:endParaRPr lang="en-US" sz="1700" b="1" dirty="0">
              <a:solidFill>
                <a:srgbClr val="FF0066"/>
              </a:solidFill>
            </a:endParaRPr>
          </a:p>
        </p:txBody>
      </p:sp>
      <p:sp>
        <p:nvSpPr>
          <p:cNvPr id="202797" name="Text Box 45"/>
          <p:cNvSpPr txBox="1">
            <a:spLocks noChangeArrowheads="1"/>
          </p:cNvSpPr>
          <p:nvPr/>
        </p:nvSpPr>
        <p:spPr bwMode="auto">
          <a:xfrm>
            <a:off x="207819" y="6191250"/>
            <a:ext cx="7793182" cy="28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30                        1/3</a:t>
            </a:r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endParaRPr lang="en-US" sz="1300" b="1" i="1" dirty="0">
              <a:solidFill>
                <a:srgbClr val="12BED0"/>
              </a:solidFill>
            </a:endParaRPr>
          </a:p>
        </p:txBody>
      </p:sp>
      <p:sp>
        <p:nvSpPr>
          <p:cNvPr id="202799" name="Text Box 47"/>
          <p:cNvSpPr txBox="1">
            <a:spLocks noChangeArrowheads="1"/>
          </p:cNvSpPr>
          <p:nvPr/>
        </p:nvSpPr>
        <p:spPr bwMode="auto">
          <a:xfrm>
            <a:off x="207818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March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3</a:t>
            </a:r>
          </a:p>
        </p:txBody>
      </p:sp>
      <p:sp>
        <p:nvSpPr>
          <p:cNvPr id="202801" name="Line 49"/>
          <p:cNvSpPr>
            <a:spLocks noChangeShapeType="1"/>
          </p:cNvSpPr>
          <p:nvPr/>
        </p:nvSpPr>
        <p:spPr bwMode="auto">
          <a:xfrm>
            <a:off x="5195455" y="1357312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806" name="Text Box 54"/>
          <p:cNvSpPr txBox="1">
            <a:spLocks noChangeArrowheads="1"/>
          </p:cNvSpPr>
          <p:nvPr/>
        </p:nvSpPr>
        <p:spPr bwMode="auto">
          <a:xfrm>
            <a:off x="1676400" y="651480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808" name="Text Box 56"/>
          <p:cNvSpPr txBox="1">
            <a:spLocks noChangeArrowheads="1"/>
          </p:cNvSpPr>
          <p:nvPr/>
        </p:nvSpPr>
        <p:spPr bwMode="auto">
          <a:xfrm>
            <a:off x="6555419" y="567660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24"/>
          <p:cNvSpPr txBox="1">
            <a:spLocks noChangeArrowheads="1"/>
          </p:cNvSpPr>
          <p:nvPr/>
        </p:nvSpPr>
        <p:spPr bwMode="auto">
          <a:xfrm>
            <a:off x="1595574" y="566737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24"/>
          <p:cNvSpPr txBox="1">
            <a:spLocks noChangeArrowheads="1"/>
          </p:cNvSpPr>
          <p:nvPr/>
        </p:nvSpPr>
        <p:spPr bwMode="auto">
          <a:xfrm>
            <a:off x="7772400" y="3814982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5" name="Text Box 33"/>
          <p:cNvSpPr txBox="1">
            <a:spLocks noChangeArrowheads="1"/>
          </p:cNvSpPr>
          <p:nvPr/>
        </p:nvSpPr>
        <p:spPr bwMode="auto">
          <a:xfrm>
            <a:off x="2847109" y="474345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52"/>
          <p:cNvSpPr txBox="1">
            <a:spLocks noChangeArrowheads="1"/>
          </p:cNvSpPr>
          <p:nvPr/>
        </p:nvSpPr>
        <p:spPr bwMode="auto">
          <a:xfrm>
            <a:off x="1524000" y="6156325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kỷ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niệm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Cao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Thượng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Phẩm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54" name="Text Box 62"/>
          <p:cNvSpPr txBox="1">
            <a:spLocks noChangeArrowheads="1"/>
          </p:cNvSpPr>
          <p:nvPr/>
        </p:nvSpPr>
        <p:spPr bwMode="auto">
          <a:xfrm>
            <a:off x="7515225" y="3429000"/>
            <a:ext cx="1600200" cy="40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                    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Thái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Thượng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Lão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Quân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59" name="Text Box 62"/>
          <p:cNvSpPr txBox="1">
            <a:spLocks noChangeArrowheads="1"/>
          </p:cNvSpPr>
          <p:nvPr/>
        </p:nvSpPr>
        <p:spPr bwMode="auto">
          <a:xfrm>
            <a:off x="3810000" y="4572000"/>
            <a:ext cx="1600200" cy="246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Quan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Âm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65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4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505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Sunday</a:t>
            </a:r>
          </a:p>
        </p:txBody>
      </p:sp>
      <p:sp>
        <p:nvSpPr>
          <p:cNvPr id="21505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Monday</a:t>
            </a:r>
          </a:p>
        </p:txBody>
      </p:sp>
      <p:sp>
        <p:nvSpPr>
          <p:cNvPr id="21505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Wednesday</a:t>
            </a:r>
          </a:p>
        </p:txBody>
      </p:sp>
      <p:sp>
        <p:nvSpPr>
          <p:cNvPr id="21505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Tuesday</a:t>
            </a:r>
          </a:p>
        </p:txBody>
      </p:sp>
      <p:sp>
        <p:nvSpPr>
          <p:cNvPr id="21505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Thursday</a:t>
            </a:r>
          </a:p>
        </p:txBody>
      </p:sp>
      <p:sp>
        <p:nvSpPr>
          <p:cNvPr id="21506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Friday</a:t>
            </a:r>
          </a:p>
        </p:txBody>
      </p:sp>
      <p:sp>
        <p:nvSpPr>
          <p:cNvPr id="21506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prstClr val="white"/>
                </a:solidFill>
              </a:rPr>
              <a:t>Saturday</a:t>
            </a:r>
          </a:p>
        </p:txBody>
      </p:sp>
      <p:sp>
        <p:nvSpPr>
          <p:cNvPr id="21506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506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                     1                2                  3                4                  5                  6                  </a:t>
            </a:r>
          </a:p>
        </p:txBody>
      </p:sp>
      <p:sp>
        <p:nvSpPr>
          <p:cNvPr id="215064" name="Text Box 24"/>
          <p:cNvSpPr txBox="1">
            <a:spLocks noChangeArrowheads="1"/>
          </p:cNvSpPr>
          <p:nvPr/>
        </p:nvSpPr>
        <p:spPr bwMode="auto">
          <a:xfrm>
            <a:off x="533400" y="1589208"/>
            <a:ext cx="768927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10/10               11                      12                    13                      14                     15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7                   8                9                  10              11                12                13              </a:t>
            </a:r>
          </a:p>
        </p:txBody>
      </p:sp>
      <p:sp>
        <p:nvSpPr>
          <p:cNvPr id="215066" name="Text Box 26"/>
          <p:cNvSpPr txBox="1">
            <a:spLocks noChangeArrowheads="1"/>
          </p:cNvSpPr>
          <p:nvPr/>
        </p:nvSpPr>
        <p:spPr bwMode="auto">
          <a:xfrm>
            <a:off x="76200" y="2732484"/>
            <a:ext cx="8157808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  </a:t>
            </a:r>
            <a:r>
              <a:rPr lang="en-US" sz="1400" b="1" i="1" dirty="0" smtClean="0">
                <a:solidFill>
                  <a:srgbClr val="00B050"/>
                </a:solidFill>
              </a:rPr>
              <a:t>16                      17                    18                      19                    20                     21                      22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14                15               16                17              18                19                20               </a:t>
            </a:r>
          </a:p>
        </p:txBody>
      </p:sp>
      <p:sp>
        <p:nvSpPr>
          <p:cNvPr id="215068" name="Text Box 28"/>
          <p:cNvSpPr txBox="1">
            <a:spLocks noChangeArrowheads="1"/>
          </p:cNvSpPr>
          <p:nvPr/>
        </p:nvSpPr>
        <p:spPr bwMode="auto">
          <a:xfrm>
            <a:off x="228600" y="3799284"/>
            <a:ext cx="80010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800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23                      24                    25                     26                    27                      28                     29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21                </a:t>
            </a:r>
            <a:r>
              <a:rPr lang="en-US" b="1" dirty="0" smtClean="0">
                <a:solidFill>
                  <a:srgbClr val="FF0066"/>
                </a:solidFill>
              </a:rPr>
              <a:t> 22              23                </a:t>
            </a:r>
            <a:r>
              <a:rPr lang="en-US" b="1" dirty="0">
                <a:solidFill>
                  <a:srgbClr val="FF0066"/>
                </a:solidFill>
              </a:rPr>
              <a:t>24              25                26                27               </a:t>
            </a:r>
          </a:p>
        </p:txBody>
      </p:sp>
      <p:sp>
        <p:nvSpPr>
          <p:cNvPr id="215070" name="Text Box 30"/>
          <p:cNvSpPr txBox="1">
            <a:spLocks noChangeArrowheads="1"/>
          </p:cNvSpPr>
          <p:nvPr/>
        </p:nvSpPr>
        <p:spPr bwMode="auto">
          <a:xfrm>
            <a:off x="228600" y="4866084"/>
            <a:ext cx="809423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30                       1/11                  2                       3                      4                       5                        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7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28                </a:t>
            </a:r>
            <a:r>
              <a:rPr lang="en-US" b="1" dirty="0" smtClean="0">
                <a:solidFill>
                  <a:srgbClr val="FF0066"/>
                </a:solidFill>
              </a:rPr>
              <a:t> 29              </a:t>
            </a:r>
            <a:r>
              <a:rPr lang="en-US" b="1" dirty="0">
                <a:solidFill>
                  <a:srgbClr val="FF0066"/>
                </a:solidFill>
              </a:rPr>
              <a:t>30               </a:t>
            </a:r>
            <a:r>
              <a:rPr lang="en-US" b="1" dirty="0" smtClean="0">
                <a:solidFill>
                  <a:srgbClr val="FF0066"/>
                </a:solidFill>
              </a:rPr>
              <a:t> 31           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5072" name="Text Box 32"/>
          <p:cNvSpPr txBox="1">
            <a:spLocks noChangeArrowheads="1"/>
          </p:cNvSpPr>
          <p:nvPr/>
        </p:nvSpPr>
        <p:spPr bwMode="auto">
          <a:xfrm>
            <a:off x="304800" y="6009084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7                       8</a:t>
            </a:r>
            <a:r>
              <a:rPr lang="en-US" sz="1500" b="1" i="1" dirty="0" smtClean="0">
                <a:solidFill>
                  <a:srgbClr val="00B050"/>
                </a:solidFill>
              </a:rPr>
              <a:t>                     9                      10                                        </a:t>
            </a:r>
            <a:endParaRPr lang="en-US" sz="1500" b="1" i="1" dirty="0">
              <a:solidFill>
                <a:srgbClr val="00B050"/>
              </a:solidFill>
            </a:endParaRPr>
          </a:p>
        </p:txBody>
      </p:sp>
      <p:sp>
        <p:nvSpPr>
          <p:cNvPr id="215074" name="Text Box 34"/>
          <p:cNvSpPr txBox="1">
            <a:spLocks noChangeArrowheads="1"/>
          </p:cNvSpPr>
          <p:nvPr/>
        </p:nvSpPr>
        <p:spPr bwMode="auto">
          <a:xfrm>
            <a:off x="6501251" y="219675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7" name="Text Box 37"/>
          <p:cNvSpPr txBox="1">
            <a:spLocks noChangeArrowheads="1"/>
          </p:cNvSpPr>
          <p:nvPr/>
        </p:nvSpPr>
        <p:spPr bwMode="auto">
          <a:xfrm>
            <a:off x="346364" y="5429250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8" name="Text Box 38"/>
          <p:cNvSpPr txBox="1">
            <a:spLocks noChangeArrowheads="1"/>
          </p:cNvSpPr>
          <p:nvPr/>
        </p:nvSpPr>
        <p:spPr bwMode="auto">
          <a:xfrm>
            <a:off x="7634432" y="431452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0" name="Text Box 40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September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9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15087" name="Text Box 47"/>
          <p:cNvSpPr txBox="1">
            <a:spLocks noChangeArrowheads="1"/>
          </p:cNvSpPr>
          <p:nvPr/>
        </p:nvSpPr>
        <p:spPr bwMode="auto">
          <a:xfrm>
            <a:off x="1627910" y="5429250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8" name="Text Box 48"/>
          <p:cNvSpPr txBox="1">
            <a:spLocks noChangeArrowheads="1"/>
          </p:cNvSpPr>
          <p:nvPr/>
        </p:nvSpPr>
        <p:spPr bwMode="auto">
          <a:xfrm>
            <a:off x="1600200" y="6500813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3" name="Text Box 53"/>
          <p:cNvSpPr txBox="1">
            <a:spLocks noChangeArrowheads="1"/>
          </p:cNvSpPr>
          <p:nvPr/>
        </p:nvSpPr>
        <p:spPr bwMode="auto">
          <a:xfrm>
            <a:off x="1614632" y="439072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4" name="Text Box 54"/>
          <p:cNvSpPr txBox="1">
            <a:spLocks noChangeArrowheads="1"/>
          </p:cNvSpPr>
          <p:nvPr/>
        </p:nvSpPr>
        <p:spPr bwMode="auto">
          <a:xfrm>
            <a:off x="2833832" y="324772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0" name="Text Box 54"/>
          <p:cNvSpPr txBox="1">
            <a:spLocks noChangeArrowheads="1"/>
          </p:cNvSpPr>
          <p:nvPr/>
        </p:nvSpPr>
        <p:spPr bwMode="auto">
          <a:xfrm>
            <a:off x="346364" y="439072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54"/>
          <p:cNvSpPr txBox="1">
            <a:spLocks noChangeArrowheads="1"/>
          </p:cNvSpPr>
          <p:nvPr/>
        </p:nvSpPr>
        <p:spPr bwMode="auto">
          <a:xfrm>
            <a:off x="7732283" y="2213075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6439497" y="431452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54"/>
          <p:cNvSpPr txBox="1">
            <a:spLocks noChangeArrowheads="1"/>
          </p:cNvSpPr>
          <p:nvPr/>
        </p:nvSpPr>
        <p:spPr bwMode="auto">
          <a:xfrm>
            <a:off x="5015079" y="1981200"/>
            <a:ext cx="1600200" cy="369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endParaRPr lang="en-US" sz="900" b="1" smtClean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  <a:p>
            <a:pPr algn="ctr"/>
            <a:r>
              <a:rPr lang="en-US" sz="900" b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Quyền</a:t>
            </a:r>
            <a:r>
              <a:rPr lang="en-US" sz="9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Giáo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Tông</a:t>
            </a:r>
            <a:endParaRPr lang="en-US" sz="9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5015079" y="5179452"/>
            <a:ext cx="1600200" cy="230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r>
              <a:rPr lang="en-US" sz="9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Chúa</a:t>
            </a:r>
            <a:r>
              <a:rPr lang="en-US" sz="9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Jesus</a:t>
            </a:r>
            <a:endParaRPr lang="en-US" sz="9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9" name="Text Box 54"/>
          <p:cNvSpPr txBox="1">
            <a:spLocks noChangeArrowheads="1"/>
          </p:cNvSpPr>
          <p:nvPr/>
        </p:nvSpPr>
        <p:spPr bwMode="auto">
          <a:xfrm>
            <a:off x="7580765" y="1747104"/>
            <a:ext cx="160020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Hạ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Ngươn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</a:p>
          <a:p>
            <a:pPr algn="ctr"/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và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ngày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Khai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</a:p>
          <a:p>
            <a:pPr algn="ctr"/>
            <a:r>
              <a:rPr lang="en-US" sz="10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Đạo</a:t>
            </a:r>
            <a:r>
              <a:rPr lang="en-US" sz="10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ĐĐTKPĐ</a:t>
            </a:r>
          </a:p>
        </p:txBody>
      </p:sp>
    </p:spTree>
    <p:extLst>
      <p:ext uri="{BB962C8B-B14F-4D97-AF65-F5344CB8AC3E}">
        <p14:creationId xmlns:p14="http://schemas.microsoft.com/office/powerpoint/2010/main" val="2816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1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2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3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4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5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6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7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8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9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0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1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2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3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6864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6865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6866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6867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6868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6869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6870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1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                                      1                  2                 </a:t>
            </a:r>
            <a:r>
              <a:rPr lang="en-US" b="1" dirty="0" smtClean="0">
                <a:solidFill>
                  <a:srgbClr val="FF0066"/>
                </a:solidFill>
              </a:rPr>
              <a:t> 3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2" name="Text Box 24"/>
          <p:cNvSpPr txBox="1">
            <a:spLocks noChangeArrowheads="1"/>
          </p:cNvSpPr>
          <p:nvPr/>
        </p:nvSpPr>
        <p:spPr bwMode="auto">
          <a:xfrm>
            <a:off x="381000" y="1600200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                                                                   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11/11T              12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3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rgbClr val="FF0066"/>
                </a:solidFill>
              </a:rPr>
              <a:t>4                   </a:t>
            </a:r>
            <a:r>
              <a:rPr lang="en-US" b="1" dirty="0">
                <a:solidFill>
                  <a:srgbClr val="FF0066"/>
                </a:solidFill>
              </a:rPr>
              <a:t>5                </a:t>
            </a:r>
            <a:r>
              <a:rPr lang="en-US" b="1" dirty="0" smtClean="0">
                <a:solidFill>
                  <a:srgbClr val="FF0066"/>
                </a:solidFill>
              </a:rPr>
              <a:t>6                  </a:t>
            </a:r>
            <a:r>
              <a:rPr lang="en-US" b="1" dirty="0">
                <a:solidFill>
                  <a:srgbClr val="FF0066"/>
                </a:solidFill>
              </a:rPr>
              <a:t>7                8                  9                 </a:t>
            </a:r>
            <a:r>
              <a:rPr lang="en-US" b="1" dirty="0" smtClean="0">
                <a:solidFill>
                  <a:srgbClr val="FF0066"/>
                </a:solidFill>
              </a:rPr>
              <a:t> 10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4" name="Text Box 26"/>
          <p:cNvSpPr txBox="1">
            <a:spLocks noChangeArrowheads="1"/>
          </p:cNvSpPr>
          <p:nvPr/>
        </p:nvSpPr>
        <p:spPr bwMode="auto">
          <a:xfrm>
            <a:off x="228600" y="2747597"/>
            <a:ext cx="8458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14                       15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16                     17                    18                      19                      20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5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11                12               13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14              15                16                </a:t>
            </a:r>
            <a:r>
              <a:rPr lang="en-US" b="1" dirty="0">
                <a:solidFill>
                  <a:srgbClr val="FF0066"/>
                </a:solidFill>
              </a:rPr>
              <a:t>17                                                           </a:t>
            </a:r>
          </a:p>
        </p:txBody>
      </p:sp>
      <p:sp>
        <p:nvSpPr>
          <p:cNvPr id="206876" name="Text Box 28"/>
          <p:cNvSpPr txBox="1">
            <a:spLocks noChangeArrowheads="1"/>
          </p:cNvSpPr>
          <p:nvPr/>
        </p:nvSpPr>
        <p:spPr bwMode="auto">
          <a:xfrm>
            <a:off x="304800" y="3814397"/>
            <a:ext cx="7862453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21                      22                    23                     24                    25                     26                     27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7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18                19               20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21              22                </a:t>
            </a:r>
            <a:r>
              <a:rPr lang="en-US" b="1" dirty="0">
                <a:solidFill>
                  <a:srgbClr val="FF0066"/>
                </a:solidFill>
              </a:rPr>
              <a:t>23               </a:t>
            </a:r>
            <a:r>
              <a:rPr lang="en-US" b="1" dirty="0" smtClean="0">
                <a:solidFill>
                  <a:srgbClr val="FF0066"/>
                </a:solidFill>
              </a:rPr>
              <a:t> 24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8" name="Text Box 30"/>
          <p:cNvSpPr txBox="1">
            <a:spLocks noChangeArrowheads="1"/>
          </p:cNvSpPr>
          <p:nvPr/>
        </p:nvSpPr>
        <p:spPr bwMode="auto">
          <a:xfrm>
            <a:off x="304800" y="4881197"/>
            <a:ext cx="8077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28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29                    1/12Đ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2                     3                        4                       5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9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25                26               27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</a:t>
            </a:r>
            <a:r>
              <a:rPr lang="en-US" b="1" dirty="0">
                <a:solidFill>
                  <a:srgbClr val="FF0066"/>
                </a:solidFill>
              </a:rPr>
              <a:t>29               </a:t>
            </a:r>
            <a:r>
              <a:rPr lang="en-US" b="1" dirty="0" smtClean="0">
                <a:solidFill>
                  <a:srgbClr val="FF0066"/>
                </a:solidFill>
              </a:rPr>
              <a:t> 30                31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80" name="Text Box 32"/>
          <p:cNvSpPr txBox="1">
            <a:spLocks noChangeArrowheads="1"/>
          </p:cNvSpPr>
          <p:nvPr/>
        </p:nvSpPr>
        <p:spPr bwMode="auto">
          <a:xfrm>
            <a:off x="304800" y="6009084"/>
            <a:ext cx="8723746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7                      8                       9                      10                     11                      12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       </a:t>
            </a:r>
            <a:endParaRPr lang="en-US" sz="1500" b="1" i="1" dirty="0">
              <a:solidFill>
                <a:srgbClr val="12BED0"/>
              </a:solidFill>
            </a:endParaRPr>
          </a:p>
        </p:txBody>
      </p:sp>
      <p:sp>
        <p:nvSpPr>
          <p:cNvPr id="206881" name="Text Box 33"/>
          <p:cNvSpPr txBox="1">
            <a:spLocks noChangeArrowheads="1"/>
          </p:cNvSpPr>
          <p:nvPr/>
        </p:nvSpPr>
        <p:spPr bwMode="auto">
          <a:xfrm>
            <a:off x="1604813" y="651480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85" name="Text Box 37"/>
          <p:cNvSpPr txBox="1">
            <a:spLocks noChangeArrowheads="1"/>
          </p:cNvSpPr>
          <p:nvPr/>
        </p:nvSpPr>
        <p:spPr bwMode="auto">
          <a:xfrm>
            <a:off x="381000" y="3217441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91" name="Text Box 43"/>
          <p:cNvSpPr txBox="1">
            <a:spLocks noChangeArrowheads="1"/>
          </p:cNvSpPr>
          <p:nvPr/>
        </p:nvSpPr>
        <p:spPr bwMode="auto">
          <a:xfrm>
            <a:off x="92364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January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dirty="0" smtClean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–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2015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1</a:t>
            </a:r>
          </a:p>
        </p:txBody>
      </p:sp>
      <p:sp>
        <p:nvSpPr>
          <p:cNvPr id="206899" name="Text Box 51"/>
          <p:cNvSpPr txBox="1">
            <a:spLocks noChangeArrowheads="1"/>
          </p:cNvSpPr>
          <p:nvPr/>
        </p:nvSpPr>
        <p:spPr bwMode="auto">
          <a:xfrm>
            <a:off x="5272232" y="546705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0" name="Text Box 52"/>
          <p:cNvSpPr txBox="1">
            <a:spLocks noChangeArrowheads="1"/>
          </p:cNvSpPr>
          <p:nvPr/>
        </p:nvSpPr>
        <p:spPr bwMode="auto">
          <a:xfrm>
            <a:off x="4064001" y="545752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8" name="Text Box 60"/>
          <p:cNvSpPr txBox="1">
            <a:spLocks noChangeArrowheads="1"/>
          </p:cNvSpPr>
          <p:nvPr/>
        </p:nvSpPr>
        <p:spPr bwMode="auto">
          <a:xfrm>
            <a:off x="4053032" y="6514802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60"/>
          <p:cNvSpPr txBox="1">
            <a:spLocks noChangeArrowheads="1"/>
          </p:cNvSpPr>
          <p:nvPr/>
        </p:nvSpPr>
        <p:spPr bwMode="auto">
          <a:xfrm>
            <a:off x="2833832" y="4360366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37"/>
          <p:cNvSpPr txBox="1">
            <a:spLocks noChangeArrowheads="1"/>
          </p:cNvSpPr>
          <p:nvPr/>
        </p:nvSpPr>
        <p:spPr bwMode="auto">
          <a:xfrm>
            <a:off x="1631373" y="318402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4" name="Text Box 60"/>
          <p:cNvSpPr txBox="1">
            <a:spLocks noChangeArrowheads="1"/>
          </p:cNvSpPr>
          <p:nvPr/>
        </p:nvSpPr>
        <p:spPr bwMode="auto">
          <a:xfrm>
            <a:off x="6491432" y="4362450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6" name="Text Box 33"/>
          <p:cNvSpPr txBox="1">
            <a:spLocks noChangeArrowheads="1"/>
          </p:cNvSpPr>
          <p:nvPr/>
        </p:nvSpPr>
        <p:spPr bwMode="auto">
          <a:xfrm>
            <a:off x="2833832" y="651242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7" name="Text Box 33"/>
          <p:cNvSpPr txBox="1">
            <a:spLocks noChangeArrowheads="1"/>
          </p:cNvSpPr>
          <p:nvPr/>
        </p:nvSpPr>
        <p:spPr bwMode="auto">
          <a:xfrm>
            <a:off x="5258164" y="6510699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60"/>
          <p:cNvSpPr txBox="1">
            <a:spLocks noChangeArrowheads="1"/>
          </p:cNvSpPr>
          <p:nvPr/>
        </p:nvSpPr>
        <p:spPr bwMode="auto">
          <a:xfrm>
            <a:off x="7439035" y="6166980"/>
            <a:ext cx="1600200" cy="55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latin typeface="Times New Roman" pitchFamily="18" charset="0"/>
              </a:rPr>
              <a:t>Phật</a:t>
            </a:r>
            <a:r>
              <a:rPr lang="en-US" sz="9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 smtClean="0">
                <a:solidFill>
                  <a:srgbClr val="FF0066"/>
                </a:solidFill>
                <a:latin typeface="Times New Roman" pitchFamily="18" charset="0"/>
              </a:rPr>
              <a:t>Thích</a:t>
            </a:r>
            <a:r>
              <a:rPr lang="en-US" sz="9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Ca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endParaRPr lang="en-US" sz="900" b="1" dirty="0" smtClean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&amp;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Bà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Đầu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Sư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       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Lâm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Hương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Thanh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8" name="Text Box 61"/>
          <p:cNvSpPr txBox="1">
            <a:spLocks noChangeArrowheads="1"/>
          </p:cNvSpPr>
          <p:nvPr/>
        </p:nvSpPr>
        <p:spPr bwMode="auto">
          <a:xfrm>
            <a:off x="4972050" y="2955925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Kn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qui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Thiên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9" name="Text Box 62"/>
          <p:cNvSpPr txBox="1">
            <a:spLocks noChangeArrowheads="1"/>
          </p:cNvSpPr>
          <p:nvPr/>
        </p:nvSpPr>
        <p:spPr bwMode="auto">
          <a:xfrm>
            <a:off x="5029200" y="51054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Nguyệt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Tâm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Chơn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Nhơn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08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300" name="Picture 4" descr="TT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571500"/>
            <a:ext cx="7544955" cy="583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24691" y="3814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63802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Nầy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lúc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độ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Mau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thoát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khỏi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chốn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mê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gai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gốc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gắng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qua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khỏi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sớm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hôm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khá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vẹn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1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899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0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2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4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5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6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7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8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0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1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8913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8915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8916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8917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8918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8919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1                   2                3                  4                 5                 6                  7</a:t>
            </a:r>
          </a:p>
        </p:txBody>
      </p:sp>
      <p:sp>
        <p:nvSpPr>
          <p:cNvPr id="208920" name="Text Box 24"/>
          <p:cNvSpPr txBox="1">
            <a:spLocks noChangeArrowheads="1"/>
          </p:cNvSpPr>
          <p:nvPr/>
        </p:nvSpPr>
        <p:spPr bwMode="auto">
          <a:xfrm>
            <a:off x="76200" y="1600200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</a:t>
            </a:r>
            <a:r>
              <a:rPr lang="en-US" sz="1500" b="1" i="1" dirty="0" smtClean="0">
                <a:solidFill>
                  <a:srgbClr val="00B050"/>
                </a:solidFill>
              </a:rPr>
              <a:t>13/12 Đ </a:t>
            </a:r>
            <a:r>
              <a:rPr lang="en-US" sz="1400" b="1" i="1" dirty="0">
                <a:solidFill>
                  <a:srgbClr val="00B050"/>
                </a:solidFill>
              </a:rPr>
              <a:t>	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</a:t>
            </a:r>
            <a:r>
              <a:rPr lang="en-US" sz="1400" b="1" i="1" dirty="0" smtClean="0">
                <a:solidFill>
                  <a:srgbClr val="00B050"/>
                </a:solidFill>
              </a:rPr>
              <a:t>14                    15                      16                    17                     18                     19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1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8                   9                10                11              12                13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2" name="Text Box 26"/>
          <p:cNvSpPr txBox="1">
            <a:spLocks noChangeArrowheads="1"/>
          </p:cNvSpPr>
          <p:nvPr/>
        </p:nvSpPr>
        <p:spPr bwMode="auto">
          <a:xfrm>
            <a:off x="76200" y="2732208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</a:t>
            </a:r>
            <a:r>
              <a:rPr lang="en-US" sz="1500" b="1" i="1" dirty="0" smtClean="0">
                <a:solidFill>
                  <a:srgbClr val="00B050"/>
                </a:solidFill>
              </a:rPr>
              <a:t>20</a:t>
            </a:r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21                    22                     23                    24                     25                      26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3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15                 16              17                18              19                20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4" name="Text Box 28"/>
          <p:cNvSpPr txBox="1">
            <a:spLocks noChangeArrowheads="1"/>
          </p:cNvSpPr>
          <p:nvPr/>
        </p:nvSpPr>
        <p:spPr bwMode="auto">
          <a:xfrm>
            <a:off x="152399" y="3799008"/>
            <a:ext cx="85886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28                   29                     30                    1/1T                   2                       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5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22                 23              24                25              26                27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5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6                       7                      8                       9                        10  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7" name="Text Box 31"/>
          <p:cNvSpPr txBox="1">
            <a:spLocks noChangeArrowheads="1"/>
          </p:cNvSpPr>
          <p:nvPr/>
        </p:nvSpPr>
        <p:spPr bwMode="auto">
          <a:xfrm>
            <a:off x="4113058" y="547657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8" name="Text Box 32"/>
          <p:cNvSpPr txBox="1">
            <a:spLocks noChangeArrowheads="1"/>
          </p:cNvSpPr>
          <p:nvPr/>
        </p:nvSpPr>
        <p:spPr bwMode="auto">
          <a:xfrm>
            <a:off x="5291861" y="218723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9" name="Text Box 33"/>
          <p:cNvSpPr txBox="1">
            <a:spLocks noChangeArrowheads="1"/>
          </p:cNvSpPr>
          <p:nvPr/>
        </p:nvSpPr>
        <p:spPr bwMode="auto">
          <a:xfrm>
            <a:off x="2900786" y="547657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2" name="Text Box 36"/>
          <p:cNvSpPr txBox="1">
            <a:spLocks noChangeArrowheads="1"/>
          </p:cNvSpPr>
          <p:nvPr/>
        </p:nvSpPr>
        <p:spPr bwMode="auto">
          <a:xfrm>
            <a:off x="6556092" y="54664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3" name="Text Box 37"/>
          <p:cNvSpPr txBox="1">
            <a:spLocks noChangeArrowheads="1"/>
          </p:cNvSpPr>
          <p:nvPr/>
        </p:nvSpPr>
        <p:spPr bwMode="auto">
          <a:xfrm>
            <a:off x="7820314" y="436215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7" name="Text Box 41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February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2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8944" name="Text Box 48"/>
          <p:cNvSpPr txBox="1">
            <a:spLocks noChangeArrowheads="1"/>
          </p:cNvSpPr>
          <p:nvPr/>
        </p:nvSpPr>
        <p:spPr bwMode="auto">
          <a:xfrm>
            <a:off x="457200" y="436215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5353614" y="324594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5305714" y="54730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6601114" y="435790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1"/>
          <p:cNvSpPr txBox="1">
            <a:spLocks noChangeArrowheads="1"/>
          </p:cNvSpPr>
          <p:nvPr/>
        </p:nvSpPr>
        <p:spPr bwMode="auto">
          <a:xfrm>
            <a:off x="4086514" y="324772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2"/>
          <p:cNvSpPr txBox="1">
            <a:spLocks noChangeArrowheads="1"/>
          </p:cNvSpPr>
          <p:nvPr/>
        </p:nvSpPr>
        <p:spPr bwMode="auto">
          <a:xfrm>
            <a:off x="1371600" y="19050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Nhật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77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86591" y="412778"/>
            <a:ext cx="8905010" cy="5891224"/>
            <a:chOff x="-574158" y="0"/>
            <a:chExt cx="9696913" cy="6517759"/>
          </a:xfrm>
        </p:grpSpPr>
        <p:grpSp>
          <p:nvGrpSpPr>
            <p:cNvPr id="2" name="Group 1"/>
            <p:cNvGrpSpPr/>
            <p:nvPr/>
          </p:nvGrpSpPr>
          <p:grpSpPr>
            <a:xfrm>
              <a:off x="1" y="1"/>
              <a:ext cx="9122754" cy="6517758"/>
              <a:chOff x="1" y="1"/>
              <a:chExt cx="9122754" cy="6517758"/>
            </a:xfrm>
          </p:grpSpPr>
          <p:pic>
            <p:nvPicPr>
              <p:cNvPr id="2050" name="Picture 2" descr="C:\Users\Tham Le\Desktop\Hinh linh tinh\IMG_2736a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46" b="4961"/>
              <a:stretch/>
            </p:blipFill>
            <p:spPr bwMode="auto">
              <a:xfrm>
                <a:off x="1" y="1"/>
                <a:ext cx="9122754" cy="65177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2" descr="C:\Users\Tham Le\Desktop\4280322483_02d34da2b7_o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783" t="6704" r="29802" b="22733"/>
              <a:stretch/>
            </p:blipFill>
            <p:spPr bwMode="auto">
              <a:xfrm rot="626611" flipH="1">
                <a:off x="807324" y="3837558"/>
                <a:ext cx="620189" cy="1376049"/>
              </a:xfrm>
              <a:prstGeom prst="flowChartManualInpu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9" name="Picture 2" descr="C:\Users\Tham Le\Desktop\Hinh linh tinh\IMG_2736a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3998" b="47872"/>
            <a:stretch/>
          </p:blipFill>
          <p:spPr bwMode="auto">
            <a:xfrm>
              <a:off x="-574158" y="0"/>
              <a:ext cx="574159" cy="3581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C:\Users\Tham Le\Desktop\Hinh linh tinh\IMG_2736a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845" r="93998" b="47872"/>
            <a:stretch/>
          </p:blipFill>
          <p:spPr bwMode="auto">
            <a:xfrm rot="10800000">
              <a:off x="-570616" y="3581399"/>
              <a:ext cx="574159" cy="29363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24691" y="3814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58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Mạnh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yếu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rồi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đây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yếu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khéo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cân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thăng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thưởng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chói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ngần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986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899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0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2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4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5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6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7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8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0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1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8913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8915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8916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8917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8918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8919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1                   2                3                  4                 5                 6                  7</a:t>
            </a:r>
          </a:p>
        </p:txBody>
      </p:sp>
      <p:sp>
        <p:nvSpPr>
          <p:cNvPr id="208920" name="Text Box 24"/>
          <p:cNvSpPr txBox="1">
            <a:spLocks noChangeArrowheads="1"/>
          </p:cNvSpPr>
          <p:nvPr/>
        </p:nvSpPr>
        <p:spPr bwMode="auto">
          <a:xfrm>
            <a:off x="76200" y="1600200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</a:t>
            </a:r>
            <a:r>
              <a:rPr lang="en-US" sz="1500" b="1" i="1" dirty="0" smtClean="0">
                <a:solidFill>
                  <a:srgbClr val="00B050"/>
                </a:solidFill>
              </a:rPr>
              <a:t>11/1T</a:t>
            </a:r>
            <a:r>
              <a:rPr lang="en-US" sz="1400" b="1" i="1" dirty="0">
                <a:solidFill>
                  <a:srgbClr val="00B050"/>
                </a:solidFill>
              </a:rPr>
              <a:t>	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</a:t>
            </a:r>
            <a:r>
              <a:rPr lang="en-US" sz="1400" b="1" i="1" dirty="0" smtClean="0">
                <a:solidFill>
                  <a:srgbClr val="00B050"/>
                </a:solidFill>
              </a:rPr>
              <a:t>12                    13                      14                    15                     16                     17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1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8                   9                10                11              12                13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2" name="Text Box 26"/>
          <p:cNvSpPr txBox="1">
            <a:spLocks noChangeArrowheads="1"/>
          </p:cNvSpPr>
          <p:nvPr/>
        </p:nvSpPr>
        <p:spPr bwMode="auto">
          <a:xfrm>
            <a:off x="76200" y="2732208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</a:t>
            </a:r>
            <a:r>
              <a:rPr lang="en-US" sz="1500" b="1" i="1" dirty="0" smtClean="0">
                <a:solidFill>
                  <a:srgbClr val="00B050"/>
                </a:solidFill>
              </a:rPr>
              <a:t>18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19                    20                     21                    22                     23                      24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3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15                </a:t>
            </a:r>
            <a:r>
              <a:rPr lang="en-US" b="1" dirty="0" smtClean="0">
                <a:solidFill>
                  <a:srgbClr val="FF0066"/>
                </a:solidFill>
              </a:rPr>
              <a:t> 16              </a:t>
            </a:r>
            <a:r>
              <a:rPr lang="en-US" b="1" dirty="0">
                <a:solidFill>
                  <a:srgbClr val="FF0066"/>
                </a:solidFill>
              </a:rPr>
              <a:t>17                18              19                20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4" name="Text Box 28"/>
          <p:cNvSpPr txBox="1">
            <a:spLocks noChangeArrowheads="1"/>
          </p:cNvSpPr>
          <p:nvPr/>
        </p:nvSpPr>
        <p:spPr bwMode="auto">
          <a:xfrm>
            <a:off x="152399" y="3799008"/>
            <a:ext cx="85886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25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26                   27                      28                   29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1/2Đ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5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22                 23              24                25              26                27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>
                <a:solidFill>
                  <a:srgbClr val="00B050"/>
                </a:solidFill>
              </a:rPr>
              <a:t>3</a:t>
            </a:r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5                       6                      7                        8                       9  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7" name="Text Box 31"/>
          <p:cNvSpPr txBox="1">
            <a:spLocks noChangeArrowheads="1"/>
          </p:cNvSpPr>
          <p:nvPr/>
        </p:nvSpPr>
        <p:spPr bwMode="auto">
          <a:xfrm>
            <a:off x="4113058" y="547657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8" name="Text Box 32"/>
          <p:cNvSpPr txBox="1">
            <a:spLocks noChangeArrowheads="1"/>
          </p:cNvSpPr>
          <p:nvPr/>
        </p:nvSpPr>
        <p:spPr bwMode="auto">
          <a:xfrm>
            <a:off x="5291861" y="218723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9" name="Text Box 33"/>
          <p:cNvSpPr txBox="1">
            <a:spLocks noChangeArrowheads="1"/>
          </p:cNvSpPr>
          <p:nvPr/>
        </p:nvSpPr>
        <p:spPr bwMode="auto">
          <a:xfrm>
            <a:off x="2900786" y="547657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2" name="Text Box 36"/>
          <p:cNvSpPr txBox="1">
            <a:spLocks noChangeArrowheads="1"/>
          </p:cNvSpPr>
          <p:nvPr/>
        </p:nvSpPr>
        <p:spPr bwMode="auto">
          <a:xfrm>
            <a:off x="6556092" y="54664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3" name="Text Box 37"/>
          <p:cNvSpPr txBox="1">
            <a:spLocks noChangeArrowheads="1"/>
          </p:cNvSpPr>
          <p:nvPr/>
        </p:nvSpPr>
        <p:spPr bwMode="auto">
          <a:xfrm>
            <a:off x="7820314" y="436215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7" name="Text Box 41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March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dirty="0" smtClean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– 2014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 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3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8938" name="Text Box 42"/>
          <p:cNvSpPr txBox="1">
            <a:spLocks noChangeArrowheads="1"/>
          </p:cNvSpPr>
          <p:nvPr/>
        </p:nvSpPr>
        <p:spPr bwMode="auto">
          <a:xfrm>
            <a:off x="278534" y="572393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29                 30              </a:t>
            </a:r>
            <a:r>
              <a:rPr lang="en-US" b="1" dirty="0" smtClean="0">
                <a:solidFill>
                  <a:srgbClr val="FF0066"/>
                </a:solidFill>
              </a:rPr>
              <a:t>31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40" name="Text Box 44"/>
          <p:cNvSpPr txBox="1">
            <a:spLocks noChangeArrowheads="1"/>
          </p:cNvSpPr>
          <p:nvPr/>
        </p:nvSpPr>
        <p:spPr bwMode="auto">
          <a:xfrm>
            <a:off x="228600" y="6009084"/>
            <a:ext cx="7758545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10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11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12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44" name="Text Box 48"/>
          <p:cNvSpPr txBox="1">
            <a:spLocks noChangeArrowheads="1"/>
          </p:cNvSpPr>
          <p:nvPr/>
        </p:nvSpPr>
        <p:spPr bwMode="auto">
          <a:xfrm>
            <a:off x="457200" y="436215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5353614" y="324594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5305714" y="54730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6601114" y="435790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1"/>
          <p:cNvSpPr txBox="1">
            <a:spLocks noChangeArrowheads="1"/>
          </p:cNvSpPr>
          <p:nvPr/>
        </p:nvSpPr>
        <p:spPr bwMode="auto">
          <a:xfrm>
            <a:off x="4086514" y="324772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2"/>
          <p:cNvSpPr txBox="1">
            <a:spLocks noChangeArrowheads="1"/>
          </p:cNvSpPr>
          <p:nvPr/>
        </p:nvSpPr>
        <p:spPr bwMode="auto">
          <a:xfrm>
            <a:off x="1371600" y="19050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Sanh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Nhật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Hộ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Pháp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02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7" descr="C:\Users\Tham Le\Desktop\Calendar\tayninh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256" t="12972" r="3255" b="3875"/>
          <a:stretch/>
        </p:blipFill>
        <p:spPr bwMode="auto">
          <a:xfrm>
            <a:off x="603968" y="438178"/>
            <a:ext cx="7857554" cy="5869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24691" y="3814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89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19100" y="6292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Cỏi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nơi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chứng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Nhân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thấy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tay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cứu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mất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địa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vị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35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7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8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9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0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1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2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3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4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5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6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7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8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9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0960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0961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0962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0963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0964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0965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0966" name="Text Box 22"/>
          <p:cNvSpPr txBox="1">
            <a:spLocks noChangeArrowheads="1"/>
          </p:cNvSpPr>
          <p:nvPr/>
        </p:nvSpPr>
        <p:spPr bwMode="auto">
          <a:xfrm>
            <a:off x="115455" y="714375"/>
            <a:ext cx="8820728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0967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                                                           1                2                  3                  4                                                      </a:t>
            </a:r>
          </a:p>
        </p:txBody>
      </p:sp>
      <p:sp>
        <p:nvSpPr>
          <p:cNvPr id="210968" name="Text Box 24"/>
          <p:cNvSpPr txBox="1">
            <a:spLocks noChangeArrowheads="1"/>
          </p:cNvSpPr>
          <p:nvPr/>
        </p:nvSpPr>
        <p:spPr bwMode="auto">
          <a:xfrm>
            <a:off x="533400" y="1600200"/>
            <a:ext cx="768927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00B050"/>
                </a:solidFill>
              </a:rPr>
              <a:t>                                             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13</a:t>
            </a:r>
            <a:r>
              <a:rPr lang="en-US" sz="1400" b="1" i="1" dirty="0" smtClean="0">
                <a:solidFill>
                  <a:srgbClr val="00B050"/>
                </a:solidFill>
              </a:rPr>
              <a:t>/2Đ             14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15                     16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69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5                  </a:t>
            </a:r>
            <a:r>
              <a:rPr lang="en-US" b="1" dirty="0" smtClean="0">
                <a:solidFill>
                  <a:srgbClr val="FF0066"/>
                </a:solidFill>
              </a:rPr>
              <a:t> 6                 7                </a:t>
            </a:r>
            <a:r>
              <a:rPr lang="en-US" b="1" dirty="0" smtClean="0">
                <a:solidFill>
                  <a:srgbClr val="FF0066"/>
                </a:solidFill>
              </a:rPr>
              <a:t> </a:t>
            </a:r>
            <a:r>
              <a:rPr lang="en-US" b="1" dirty="0">
                <a:solidFill>
                  <a:srgbClr val="FF0066"/>
                </a:solidFill>
              </a:rPr>
              <a:t>8                </a:t>
            </a:r>
            <a:r>
              <a:rPr lang="en-US" b="1" dirty="0" smtClean="0">
                <a:solidFill>
                  <a:srgbClr val="FF0066"/>
                </a:solidFill>
              </a:rPr>
              <a:t> 9                 </a:t>
            </a:r>
            <a:r>
              <a:rPr lang="en-US" b="1" dirty="0" smtClean="0">
                <a:solidFill>
                  <a:srgbClr val="FF0066"/>
                </a:solidFill>
              </a:rPr>
              <a:t>10                </a:t>
            </a:r>
            <a:r>
              <a:rPr lang="en-US" b="1" dirty="0">
                <a:solidFill>
                  <a:srgbClr val="FF0066"/>
                </a:solidFill>
              </a:rPr>
              <a:t>11                                            </a:t>
            </a:r>
          </a:p>
        </p:txBody>
      </p:sp>
      <p:sp>
        <p:nvSpPr>
          <p:cNvPr id="210970" name="Text Box 26"/>
          <p:cNvSpPr txBox="1">
            <a:spLocks noChangeArrowheads="1"/>
          </p:cNvSpPr>
          <p:nvPr/>
        </p:nvSpPr>
        <p:spPr bwMode="auto">
          <a:xfrm>
            <a:off x="214745" y="2732208"/>
            <a:ext cx="84509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17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18                    19</a:t>
            </a:r>
            <a:r>
              <a:rPr lang="en-US" sz="1400" b="1" i="1" dirty="0" smtClean="0">
                <a:solidFill>
                  <a:srgbClr val="00B050"/>
                </a:solidFill>
              </a:rPr>
              <a:t>	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 20                    21                     22                     23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1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12                </a:t>
            </a:r>
            <a:r>
              <a:rPr lang="en-US" b="1" dirty="0" smtClean="0">
                <a:solidFill>
                  <a:srgbClr val="FF0066"/>
                </a:solidFill>
              </a:rPr>
              <a:t> 13              </a:t>
            </a:r>
            <a:r>
              <a:rPr lang="en-US" b="1" dirty="0">
                <a:solidFill>
                  <a:srgbClr val="FF0066"/>
                </a:solidFill>
              </a:rPr>
              <a:t>14               </a:t>
            </a:r>
            <a:r>
              <a:rPr lang="en-US" b="1" dirty="0" smtClean="0">
                <a:solidFill>
                  <a:srgbClr val="FF0066"/>
                </a:solidFill>
              </a:rPr>
              <a:t> 15              </a:t>
            </a:r>
            <a:r>
              <a:rPr lang="en-US" b="1" dirty="0">
                <a:solidFill>
                  <a:srgbClr val="FF0066"/>
                </a:solidFill>
              </a:rPr>
              <a:t>16                17               </a:t>
            </a:r>
            <a:r>
              <a:rPr lang="en-US" b="1" dirty="0" smtClean="0">
                <a:solidFill>
                  <a:srgbClr val="FF0066"/>
                </a:solidFill>
              </a:rPr>
              <a:t> 18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2" name="Text Box 28"/>
          <p:cNvSpPr txBox="1">
            <a:spLocks noChangeArrowheads="1"/>
          </p:cNvSpPr>
          <p:nvPr/>
        </p:nvSpPr>
        <p:spPr bwMode="auto">
          <a:xfrm>
            <a:off x="214747" y="3799008"/>
            <a:ext cx="8007926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24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25                    26                     27                    28                     29                      30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3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19                </a:t>
            </a:r>
            <a:r>
              <a:rPr lang="en-US" b="1" dirty="0" smtClean="0">
                <a:solidFill>
                  <a:srgbClr val="FF0066"/>
                </a:solidFill>
              </a:rPr>
              <a:t> 20              21                </a:t>
            </a:r>
            <a:r>
              <a:rPr lang="en-US" b="1" dirty="0">
                <a:solidFill>
                  <a:srgbClr val="FF0066"/>
                </a:solidFill>
              </a:rPr>
              <a:t>22              23                24               </a:t>
            </a:r>
            <a:r>
              <a:rPr lang="en-US" b="1" dirty="0" smtClean="0">
                <a:solidFill>
                  <a:srgbClr val="FF0066"/>
                </a:solidFill>
              </a:rPr>
              <a:t> 25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4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62454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1/3T                   2                      3                        4                      5                       6                        7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5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26              </a:t>
            </a:r>
            <a:r>
              <a:rPr lang="en-US" b="1" dirty="0" smtClean="0">
                <a:solidFill>
                  <a:srgbClr val="FF0066"/>
                </a:solidFill>
              </a:rPr>
              <a:t>   </a:t>
            </a:r>
            <a:r>
              <a:rPr lang="en-US" b="1" dirty="0">
                <a:solidFill>
                  <a:srgbClr val="FF0066"/>
                </a:solidFill>
              </a:rPr>
              <a:t>27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28                29              30                </a:t>
            </a:r>
            <a:r>
              <a:rPr lang="en-US" b="1" dirty="0" smtClean="0">
                <a:solidFill>
                  <a:srgbClr val="FF0066"/>
                </a:solidFill>
              </a:rPr>
              <a:t>                   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6" name="Text Box 32"/>
          <p:cNvSpPr txBox="1">
            <a:spLocks noChangeArrowheads="1"/>
          </p:cNvSpPr>
          <p:nvPr/>
        </p:nvSpPr>
        <p:spPr bwMode="auto">
          <a:xfrm>
            <a:off x="228600" y="6009084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>
                <a:solidFill>
                  <a:srgbClr val="00B050"/>
                </a:solidFill>
              </a:rPr>
              <a:t>8</a:t>
            </a:r>
            <a:r>
              <a:rPr lang="en-US" sz="1400" b="1" i="1" dirty="0">
                <a:solidFill>
                  <a:srgbClr val="00B050"/>
                </a:solidFill>
              </a:rPr>
              <a:t>	    </a:t>
            </a:r>
            <a:r>
              <a:rPr lang="en-US" sz="1400" b="1" i="1" dirty="0" smtClean="0">
                <a:solidFill>
                  <a:srgbClr val="00B050"/>
                </a:solidFill>
              </a:rPr>
              <a:t>   </a:t>
            </a:r>
            <a:r>
              <a:rPr lang="en-US" sz="1400" b="1" i="1" dirty="0">
                <a:solidFill>
                  <a:srgbClr val="00B050"/>
                </a:solidFill>
              </a:rPr>
              <a:t>9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10                     11                    12                     </a:t>
            </a:r>
            <a:r>
              <a:rPr lang="en-US" sz="1400" b="1" i="1" dirty="0" smtClean="0">
                <a:solidFill>
                  <a:srgbClr val="12BED0"/>
                </a:solidFill>
              </a:rPr>
              <a:t>                            </a:t>
            </a:r>
            <a:endParaRPr lang="en-US" sz="1400" b="1" i="1" dirty="0">
              <a:solidFill>
                <a:srgbClr val="12BED0"/>
              </a:solidFill>
            </a:endParaRPr>
          </a:p>
        </p:txBody>
      </p:sp>
      <p:sp>
        <p:nvSpPr>
          <p:cNvPr id="210977" name="Text Box 33"/>
          <p:cNvSpPr txBox="1">
            <a:spLocks noChangeArrowheads="1"/>
          </p:cNvSpPr>
          <p:nvPr/>
        </p:nvSpPr>
        <p:spPr bwMode="auto">
          <a:xfrm>
            <a:off x="228600" y="545447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8" name="Text Box 34"/>
          <p:cNvSpPr txBox="1">
            <a:spLocks noChangeArrowheads="1"/>
          </p:cNvSpPr>
          <p:nvPr/>
        </p:nvSpPr>
        <p:spPr bwMode="auto">
          <a:xfrm>
            <a:off x="4170795" y="3245922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9" name="Text Box 35"/>
          <p:cNvSpPr txBox="1">
            <a:spLocks noChangeArrowheads="1"/>
          </p:cNvSpPr>
          <p:nvPr/>
        </p:nvSpPr>
        <p:spPr bwMode="auto">
          <a:xfrm>
            <a:off x="5353627" y="6515431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0" name="Text Box 36"/>
          <p:cNvSpPr txBox="1">
            <a:spLocks noChangeArrowheads="1"/>
          </p:cNvSpPr>
          <p:nvPr/>
        </p:nvSpPr>
        <p:spPr bwMode="auto">
          <a:xfrm>
            <a:off x="4038600" y="2208611"/>
            <a:ext cx="1151659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1" name="Text Box 37"/>
          <p:cNvSpPr txBox="1">
            <a:spLocks noChangeArrowheads="1"/>
          </p:cNvSpPr>
          <p:nvPr/>
        </p:nvSpPr>
        <p:spPr bwMode="auto">
          <a:xfrm>
            <a:off x="7772977" y="4365726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2" name="Text Box 38"/>
          <p:cNvSpPr txBox="1">
            <a:spLocks noChangeArrowheads="1"/>
          </p:cNvSpPr>
          <p:nvPr/>
        </p:nvSpPr>
        <p:spPr bwMode="auto">
          <a:xfrm>
            <a:off x="6570523" y="6514803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4" name="Text Box 40"/>
          <p:cNvSpPr txBox="1">
            <a:spLocks noChangeArrowheads="1"/>
          </p:cNvSpPr>
          <p:nvPr/>
        </p:nvSpPr>
        <p:spPr bwMode="auto">
          <a:xfrm>
            <a:off x="5334000" y="545240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5" name="Text Box 41"/>
          <p:cNvSpPr txBox="1">
            <a:spLocks noChangeArrowheads="1"/>
          </p:cNvSpPr>
          <p:nvPr/>
        </p:nvSpPr>
        <p:spPr bwMode="auto">
          <a:xfrm>
            <a:off x="2896177" y="6518366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92" name="Text Box 48"/>
          <p:cNvSpPr txBox="1">
            <a:spLocks noChangeArrowheads="1"/>
          </p:cNvSpPr>
          <p:nvPr/>
        </p:nvSpPr>
        <p:spPr bwMode="auto">
          <a:xfrm>
            <a:off x="4075405" y="6514803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43"/>
          <p:cNvSpPr txBox="1">
            <a:spLocks noChangeArrowheads="1"/>
          </p:cNvSpPr>
          <p:nvPr/>
        </p:nvSpPr>
        <p:spPr bwMode="auto">
          <a:xfrm>
            <a:off x="114300" y="106363"/>
            <a:ext cx="9029700" cy="461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4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April 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4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52" name="Text Box 40"/>
          <p:cNvSpPr txBox="1">
            <a:spLocks noChangeArrowheads="1"/>
          </p:cNvSpPr>
          <p:nvPr/>
        </p:nvSpPr>
        <p:spPr bwMode="auto">
          <a:xfrm>
            <a:off x="6624059" y="545240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33"/>
          <p:cNvSpPr txBox="1">
            <a:spLocks noChangeArrowheads="1"/>
          </p:cNvSpPr>
          <p:nvPr/>
        </p:nvSpPr>
        <p:spPr bwMode="auto">
          <a:xfrm>
            <a:off x="4115377" y="4362450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5" name="Text Box 57"/>
          <p:cNvSpPr txBox="1">
            <a:spLocks noChangeArrowheads="1"/>
          </p:cNvSpPr>
          <p:nvPr/>
        </p:nvSpPr>
        <p:spPr bwMode="auto">
          <a:xfrm>
            <a:off x="6248400" y="5105400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Đưa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Chư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Thánh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Triều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Thiên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56" name="Text Box 54"/>
          <p:cNvSpPr txBox="1">
            <a:spLocks noChangeArrowheads="1"/>
          </p:cNvSpPr>
          <p:nvPr/>
        </p:nvSpPr>
        <p:spPr bwMode="auto">
          <a:xfrm>
            <a:off x="6248400" y="6175375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Tết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Nguyên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Đán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Rước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Chư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Thánh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434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3177</TotalTime>
  <Words>2671</Words>
  <Application>Microsoft Office PowerPoint</Application>
  <PresentationFormat>On-screen Show (4:3)</PresentationFormat>
  <Paragraphs>577</Paragraphs>
  <Slides>29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Edwardian Script ITC</vt:lpstr>
      <vt:lpstr>Georgia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Tham Le</dc:creator>
  <cp:lastModifiedBy>Khanh Pham</cp:lastModifiedBy>
  <cp:revision>299</cp:revision>
  <cp:lastPrinted>2012-12-24T22:12:28Z</cp:lastPrinted>
  <dcterms:created xsi:type="dcterms:W3CDTF">2011-11-07T01:11:08Z</dcterms:created>
  <dcterms:modified xsi:type="dcterms:W3CDTF">2014-11-11T19:06:13Z</dcterms:modified>
</cp:coreProperties>
</file>

<file path=docProps/thumbnail.jpeg>
</file>